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71"/>
  </p:notesMasterIdLst>
  <p:sldIdLst>
    <p:sldId id="256" r:id="rId5"/>
    <p:sldId id="282" r:id="rId6"/>
    <p:sldId id="295" r:id="rId7"/>
    <p:sldId id="257" r:id="rId8"/>
    <p:sldId id="283" r:id="rId9"/>
    <p:sldId id="264" r:id="rId10"/>
    <p:sldId id="286" r:id="rId11"/>
    <p:sldId id="287" r:id="rId12"/>
    <p:sldId id="288" r:id="rId13"/>
    <p:sldId id="285" r:id="rId14"/>
    <p:sldId id="260" r:id="rId15"/>
    <p:sldId id="330" r:id="rId16"/>
    <p:sldId id="339" r:id="rId17"/>
    <p:sldId id="268" r:id="rId18"/>
    <p:sldId id="307" r:id="rId19"/>
    <p:sldId id="294" r:id="rId20"/>
    <p:sldId id="272" r:id="rId21"/>
    <p:sldId id="358" r:id="rId22"/>
    <p:sldId id="359" r:id="rId23"/>
    <p:sldId id="274" r:id="rId24"/>
    <p:sldId id="355" r:id="rId25"/>
    <p:sldId id="258" r:id="rId26"/>
    <p:sldId id="340" r:id="rId27"/>
    <p:sldId id="338" r:id="rId28"/>
    <p:sldId id="269" r:id="rId29"/>
    <p:sldId id="337" r:id="rId30"/>
    <p:sldId id="313" r:id="rId31"/>
    <p:sldId id="316" r:id="rId32"/>
    <p:sldId id="322" r:id="rId33"/>
    <p:sldId id="348" r:id="rId34"/>
    <p:sldId id="349" r:id="rId35"/>
    <p:sldId id="315" r:id="rId36"/>
    <p:sldId id="356" r:id="rId37"/>
    <p:sldId id="262" r:id="rId38"/>
    <p:sldId id="357" r:id="rId39"/>
    <p:sldId id="347" r:id="rId40"/>
    <p:sldId id="270" r:id="rId41"/>
    <p:sldId id="309" r:id="rId42"/>
    <p:sldId id="314" r:id="rId43"/>
    <p:sldId id="317" r:id="rId44"/>
    <p:sldId id="350" r:id="rId45"/>
    <p:sldId id="277" r:id="rId46"/>
    <p:sldId id="360" r:id="rId47"/>
    <p:sldId id="361" r:id="rId48"/>
    <p:sldId id="320" r:id="rId49"/>
    <p:sldId id="267" r:id="rId50"/>
    <p:sldId id="290" r:id="rId51"/>
    <p:sldId id="292" r:id="rId52"/>
    <p:sldId id="333" r:id="rId53"/>
    <p:sldId id="306" r:id="rId54"/>
    <p:sldId id="276" r:id="rId55"/>
    <p:sldId id="278" r:id="rId56"/>
    <p:sldId id="363" r:id="rId57"/>
    <p:sldId id="280" r:id="rId58"/>
    <p:sldId id="297" r:id="rId59"/>
    <p:sldId id="298" r:id="rId60"/>
    <p:sldId id="299" r:id="rId61"/>
    <p:sldId id="301" r:id="rId62"/>
    <p:sldId id="300" r:id="rId63"/>
    <p:sldId id="302" r:id="rId64"/>
    <p:sldId id="303" r:id="rId65"/>
    <p:sldId id="304" r:id="rId66"/>
    <p:sldId id="305" r:id="rId67"/>
    <p:sldId id="310" r:id="rId68"/>
    <p:sldId id="321" r:id="rId69"/>
    <p:sldId id="352"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EE2C19EC-950F-70E1-5124-3FFA4A1499B3}" name="Selina Yingzhuo Cozens" initials="SC" userId="S::syc34@nau.edu::d67b55ed-49d5-4f67-8c4d-378c6e7c71c4"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F6428-DEFE-4889-9E21-6B43D2DD6AC2}" v="224" dt="2026-04-21T19:38:57.942"/>
    <p1510:client id="{E1897138-A2C2-3A88-12C3-1D2AC56A99A6}" v="110" dt="2026-04-21T20:19:21.4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78"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a Peric" userId="S::np654@nau.edu::c2446d64-331e-4772-8ccb-5630b3df9621" providerId="AD" clId="Web-{76003220-EF22-E732-65E6-6F8D2F30E644}"/>
    <pc:docChg chg="addSld delSld modSld">
      <pc:chgData name="Natasa Peric" userId="S::np654@nau.edu::c2446d64-331e-4772-8ccb-5630b3df9621" providerId="AD" clId="Web-{76003220-EF22-E732-65E6-6F8D2F30E644}" dt="2026-04-10T22:31:07.717" v="354"/>
      <pc:docMkLst>
        <pc:docMk/>
      </pc:docMkLst>
      <pc:sldChg chg="modSp">
        <pc:chgData name="Natasa Peric" userId="S::np654@nau.edu::c2446d64-331e-4772-8ccb-5630b3df9621" providerId="AD" clId="Web-{76003220-EF22-E732-65E6-6F8D2F30E644}" dt="2026-04-10T22:10:16.836" v="3" actId="20577"/>
        <pc:sldMkLst>
          <pc:docMk/>
          <pc:sldMk cId="2304726950" sldId="257"/>
        </pc:sldMkLst>
        <pc:spChg chg="mod">
          <ac:chgData name="Natasa Peric" userId="S::np654@nau.edu::c2446d64-331e-4772-8ccb-5630b3df9621" providerId="AD" clId="Web-{76003220-EF22-E732-65E6-6F8D2F30E644}" dt="2026-04-10T22:10:16.836" v="3" actId="20577"/>
          <ac:spMkLst>
            <pc:docMk/>
            <pc:sldMk cId="2304726950" sldId="257"/>
            <ac:spMk id="2" creationId="{FCAFC06F-EA21-6F47-4C86-B67D6BF53721}"/>
          </ac:spMkLst>
        </pc:spChg>
      </pc:sldChg>
      <pc:sldChg chg="addSp delSp modSp new">
        <pc:chgData name="Natasa Peric" userId="S::np654@nau.edu::c2446d64-331e-4772-8ccb-5630b3df9621" providerId="AD" clId="Web-{76003220-EF22-E732-65E6-6F8D2F30E644}" dt="2026-04-10T22:31:07.717" v="354"/>
        <pc:sldMkLst>
          <pc:docMk/>
          <pc:sldMk cId="3139925042" sldId="282"/>
        </pc:sldMkLst>
        <pc:spChg chg="mod">
          <ac:chgData name="Natasa Peric" userId="S::np654@nau.edu::c2446d64-331e-4772-8ccb-5630b3df9621" providerId="AD" clId="Web-{76003220-EF22-E732-65E6-6F8D2F30E644}" dt="2026-04-10T22:16:46.891" v="96" actId="20577"/>
          <ac:spMkLst>
            <pc:docMk/>
            <pc:sldMk cId="3139925042" sldId="282"/>
            <ac:spMk id="3" creationId="{0BB75327-517A-A8D7-C3F4-0A59FA8C314C}"/>
          </ac:spMkLst>
        </pc:spChg>
        <pc:spChg chg="add mod">
          <ac:chgData name="Natasa Peric" userId="S::np654@nau.edu::c2446d64-331e-4772-8ccb-5630b3df9621" providerId="AD" clId="Web-{76003220-EF22-E732-65E6-6F8D2F30E644}" dt="2026-04-10T22:25:20.201" v="341" actId="1076"/>
          <ac:spMkLst>
            <pc:docMk/>
            <pc:sldMk cId="3139925042" sldId="282"/>
            <ac:spMk id="7" creationId="{34169935-62E0-0F65-4EAE-BCC49D24D8B7}"/>
          </ac:spMkLst>
        </pc:spChg>
        <pc:spChg chg="add mod">
          <ac:chgData name="Natasa Peric" userId="S::np654@nau.edu::c2446d64-331e-4772-8ccb-5630b3df9621" providerId="AD" clId="Web-{76003220-EF22-E732-65E6-6F8D2F30E644}" dt="2026-04-10T22:25:37.842" v="343" actId="1076"/>
          <ac:spMkLst>
            <pc:docMk/>
            <pc:sldMk cId="3139925042" sldId="282"/>
            <ac:spMk id="10" creationId="{EEA63359-692D-6DC9-92EE-82DA62214084}"/>
          </ac:spMkLst>
        </pc:spChg>
        <pc:spChg chg="add mod">
          <ac:chgData name="Natasa Peric" userId="S::np654@nau.edu::c2446d64-331e-4772-8ccb-5630b3df9621" providerId="AD" clId="Web-{76003220-EF22-E732-65E6-6F8D2F30E644}" dt="2026-04-10T22:25:25.029" v="342" actId="1076"/>
          <ac:spMkLst>
            <pc:docMk/>
            <pc:sldMk cId="3139925042" sldId="282"/>
            <ac:spMk id="11" creationId="{98BB3430-F7FD-6D71-DC25-4E7D6E21E73F}"/>
          </ac:spMkLst>
        </pc:spChg>
        <pc:spChg chg="add mod">
          <ac:chgData name="Natasa Peric" userId="S::np654@nau.edu::c2446d64-331e-4772-8ccb-5630b3df9621" providerId="AD" clId="Web-{76003220-EF22-E732-65E6-6F8D2F30E644}" dt="2026-04-10T22:25:41.155" v="344" actId="20577"/>
          <ac:spMkLst>
            <pc:docMk/>
            <pc:sldMk cId="3139925042" sldId="282"/>
            <ac:spMk id="12" creationId="{DA62A5CD-8D2D-98D0-4093-79F237D508F9}"/>
          </ac:spMkLst>
        </pc:spChg>
        <pc:spChg chg="add mod">
          <ac:chgData name="Natasa Peric" userId="S::np654@nau.edu::c2446d64-331e-4772-8ccb-5630b3df9621" providerId="AD" clId="Web-{76003220-EF22-E732-65E6-6F8D2F30E644}" dt="2026-04-10T22:25:42.514" v="345" actId="20577"/>
          <ac:spMkLst>
            <pc:docMk/>
            <pc:sldMk cId="3139925042" sldId="282"/>
            <ac:spMk id="13" creationId="{FFF4E0FD-1F42-75B7-6F73-22F329ACEC85}"/>
          </ac:spMkLst>
        </pc:spChg>
        <pc:spChg chg="add mod">
          <ac:chgData name="Natasa Peric" userId="S::np654@nau.edu::c2446d64-331e-4772-8ccb-5630b3df9621" providerId="AD" clId="Web-{76003220-EF22-E732-65E6-6F8D2F30E644}" dt="2026-04-10T22:25:44.124" v="346" actId="20577"/>
          <ac:spMkLst>
            <pc:docMk/>
            <pc:sldMk cId="3139925042" sldId="282"/>
            <ac:spMk id="14" creationId="{C2B35617-82DC-BE35-054B-B484765958C7}"/>
          </ac:spMkLst>
        </pc:spChg>
        <pc:spChg chg="add mod">
          <ac:chgData name="Natasa Peric" userId="S::np654@nau.edu::c2446d64-331e-4772-8ccb-5630b3df9621" providerId="AD" clId="Web-{76003220-EF22-E732-65E6-6F8D2F30E644}" dt="2026-04-10T22:25:17.498" v="340" actId="1076"/>
          <ac:spMkLst>
            <pc:docMk/>
            <pc:sldMk cId="3139925042" sldId="282"/>
            <ac:spMk id="15" creationId="{C067F754-C849-2330-15DB-FFB5AAAE7B16}"/>
          </ac:spMkLst>
        </pc:spChg>
        <pc:picChg chg="add mod">
          <ac:chgData name="Natasa Peric" userId="S::np654@nau.edu::c2446d64-331e-4772-8ccb-5630b3df9621" providerId="AD" clId="Web-{76003220-EF22-E732-65E6-6F8D2F30E644}" dt="2026-04-10T22:31:07.717" v="354"/>
          <ac:picMkLst>
            <pc:docMk/>
            <pc:sldMk cId="3139925042" sldId="282"/>
            <ac:picMk id="18" creationId="{7040ED20-0171-5C15-B4CD-A48E14D5DB6D}"/>
          </ac:picMkLst>
        </pc:picChg>
      </pc:sldChg>
    </pc:docChg>
  </pc:docChgLst>
  <pc:docChgLst>
    <pc:chgData name="Lily Grace Quintanar" userId="S::lgq7@nau.edu::6b7cf741-fec0-42d8-b2b9-f214b5fa65f7" providerId="AD" clId="Web-{1224B81D-F054-5AAA-3624-1A126C53D98D}"/>
    <pc:docChg chg="delSld">
      <pc:chgData name="Lily Grace Quintanar" userId="S::lgq7@nau.edu::6b7cf741-fec0-42d8-b2b9-f214b5fa65f7" providerId="AD" clId="Web-{1224B81D-F054-5AAA-3624-1A126C53D98D}" dt="2026-04-10T21:59:41.934" v="2"/>
      <pc:docMkLst>
        <pc:docMk/>
      </pc:docMkLst>
    </pc:docChg>
  </pc:docChgLst>
  <pc:docChgLst>
    <pc:chgData name="Marek Mason Lemieux" userId="e14d8c1d-b617-49b8-8d8f-83f92619f1d6" providerId="ADAL" clId="{1F40E9FF-2DC9-4313-8330-3C5D75690D8A}"/>
    <pc:docChg chg="undo custSel addSld delSld modSld sldOrd">
      <pc:chgData name="Marek Mason Lemieux" userId="e14d8c1d-b617-49b8-8d8f-83f92619f1d6" providerId="ADAL" clId="{1F40E9FF-2DC9-4313-8330-3C5D75690D8A}" dt="2026-04-19T21:38:17.467" v="2423" actId="27107"/>
      <pc:docMkLst>
        <pc:docMk/>
      </pc:docMkLst>
      <pc:sldChg chg="delSp modSp mod">
        <pc:chgData name="Marek Mason Lemieux" userId="e14d8c1d-b617-49b8-8d8f-83f92619f1d6" providerId="ADAL" clId="{1F40E9FF-2DC9-4313-8330-3C5D75690D8A}" dt="2026-04-12T23:54:36.998" v="1720" actId="732"/>
        <pc:sldMkLst>
          <pc:docMk/>
          <pc:sldMk cId="3914498521" sldId="260"/>
        </pc:sldMkLst>
        <pc:spChg chg="mod">
          <ac:chgData name="Marek Mason Lemieux" userId="e14d8c1d-b617-49b8-8d8f-83f92619f1d6" providerId="ADAL" clId="{1F40E9FF-2DC9-4313-8330-3C5D75690D8A}" dt="2026-04-12T23:46:54.545" v="1676" actId="20577"/>
          <ac:spMkLst>
            <pc:docMk/>
            <pc:sldMk cId="3914498521" sldId="260"/>
            <ac:spMk id="3" creationId="{FBF95CEA-7085-7009-0809-EF8772557C26}"/>
          </ac:spMkLst>
        </pc:spChg>
        <pc:picChg chg="mod modCrop">
          <ac:chgData name="Marek Mason Lemieux" userId="e14d8c1d-b617-49b8-8d8f-83f92619f1d6" providerId="ADAL" clId="{1F40E9FF-2DC9-4313-8330-3C5D75690D8A}" dt="2026-04-12T23:54:36.998" v="1720" actId="732"/>
          <ac:picMkLst>
            <pc:docMk/>
            <pc:sldMk cId="3914498521" sldId="260"/>
            <ac:picMk id="4" creationId="{0595196E-6ACF-8A56-BE57-0B6EB0FDF6B0}"/>
          </ac:picMkLst>
        </pc:picChg>
      </pc:sldChg>
      <pc:sldChg chg="addSp delSp modSp mod">
        <pc:chgData name="Marek Mason Lemieux" userId="e14d8c1d-b617-49b8-8d8f-83f92619f1d6" providerId="ADAL" clId="{1F40E9FF-2DC9-4313-8330-3C5D75690D8A}" dt="2026-04-12T21:01:12.246" v="287" actId="1076"/>
        <pc:sldMkLst>
          <pc:docMk/>
          <pc:sldMk cId="1810464518" sldId="268"/>
        </pc:sldMkLst>
        <pc:picChg chg="add mod modCrop">
          <ac:chgData name="Marek Mason Lemieux" userId="e14d8c1d-b617-49b8-8d8f-83f92619f1d6" providerId="ADAL" clId="{1F40E9FF-2DC9-4313-8330-3C5D75690D8A}" dt="2026-04-12T21:01:12.246" v="287" actId="1076"/>
          <ac:picMkLst>
            <pc:docMk/>
            <pc:sldMk cId="1810464518" sldId="268"/>
            <ac:picMk id="7" creationId="{40A4D082-B51F-9F50-6DBE-10C17F51E268}"/>
          </ac:picMkLst>
        </pc:picChg>
      </pc:sldChg>
      <pc:sldChg chg="addSp modSp mod">
        <pc:chgData name="Marek Mason Lemieux" userId="e14d8c1d-b617-49b8-8d8f-83f92619f1d6" providerId="ADAL" clId="{1F40E9FF-2DC9-4313-8330-3C5D75690D8A}" dt="2026-04-12T21:42:59.357" v="1437" actId="1076"/>
        <pc:sldMkLst>
          <pc:docMk/>
          <pc:sldMk cId="1330209351" sldId="272"/>
        </pc:sldMkLst>
        <pc:graphicFrameChg chg="add mod">
          <ac:chgData name="Marek Mason Lemieux" userId="e14d8c1d-b617-49b8-8d8f-83f92619f1d6" providerId="ADAL" clId="{1F40E9FF-2DC9-4313-8330-3C5D75690D8A}" dt="2026-04-12T21:42:59.357" v="1437" actId="1076"/>
          <ac:graphicFrameMkLst>
            <pc:docMk/>
            <pc:sldMk cId="1330209351" sldId="272"/>
            <ac:graphicFrameMk id="4" creationId="{D227E4D2-70DA-1DA8-F362-30DBF7AEACCB}"/>
          </ac:graphicFrameMkLst>
        </pc:graphicFrameChg>
      </pc:sldChg>
      <pc:sldChg chg="addSp delSp modSp mod">
        <pc:chgData name="Marek Mason Lemieux" userId="e14d8c1d-b617-49b8-8d8f-83f92619f1d6" providerId="ADAL" clId="{1F40E9FF-2DC9-4313-8330-3C5D75690D8A}" dt="2026-04-12T21:44:31.479" v="1444" actId="14100"/>
        <pc:sldMkLst>
          <pc:docMk/>
          <pc:sldMk cId="789922375" sldId="274"/>
        </pc:sldMkLst>
        <pc:graphicFrameChg chg="add mod modGraphic">
          <ac:chgData name="Marek Mason Lemieux" userId="e14d8c1d-b617-49b8-8d8f-83f92619f1d6" providerId="ADAL" clId="{1F40E9FF-2DC9-4313-8330-3C5D75690D8A}" dt="2026-04-12T21:44:31.479" v="1444" actId="14100"/>
          <ac:graphicFrameMkLst>
            <pc:docMk/>
            <pc:sldMk cId="789922375" sldId="274"/>
            <ac:graphicFrameMk id="4" creationId="{1C14B24C-FCA6-FDF0-25F8-D6A5E4588346}"/>
          </ac:graphicFrameMkLst>
        </pc:graphicFrameChg>
        <pc:graphicFrameChg chg="add mod modGraphic">
          <ac:chgData name="Marek Mason Lemieux" userId="e14d8c1d-b617-49b8-8d8f-83f92619f1d6" providerId="ADAL" clId="{1F40E9FF-2DC9-4313-8330-3C5D75690D8A}" dt="2026-04-12T21:44:26.792" v="1443" actId="14100"/>
          <ac:graphicFrameMkLst>
            <pc:docMk/>
            <pc:sldMk cId="789922375" sldId="274"/>
            <ac:graphicFrameMk id="5" creationId="{65EDE7BB-55BB-6137-19A6-546AA52F52BB}"/>
          </ac:graphicFrameMkLst>
        </pc:graphicFrameChg>
      </pc:sldChg>
      <pc:sldChg chg="modSp mod">
        <pc:chgData name="Marek Mason Lemieux" userId="e14d8c1d-b617-49b8-8d8f-83f92619f1d6" providerId="ADAL" clId="{1F40E9FF-2DC9-4313-8330-3C5D75690D8A}" dt="2026-04-13T00:44:54.698" v="2422" actId="20577"/>
        <pc:sldMkLst>
          <pc:docMk/>
          <pc:sldMk cId="2292997817" sldId="276"/>
        </pc:sldMkLst>
        <pc:spChg chg="mod">
          <ac:chgData name="Marek Mason Lemieux" userId="e14d8c1d-b617-49b8-8d8f-83f92619f1d6" providerId="ADAL" clId="{1F40E9FF-2DC9-4313-8330-3C5D75690D8A}" dt="2026-04-13T00:44:54.698" v="2422" actId="20577"/>
          <ac:spMkLst>
            <pc:docMk/>
            <pc:sldMk cId="2292997817" sldId="276"/>
            <ac:spMk id="2" creationId="{404C245F-11D9-19AD-4C4A-C3BC50664AAD}"/>
          </ac:spMkLst>
        </pc:spChg>
      </pc:sldChg>
      <pc:sldChg chg="modSp mod">
        <pc:chgData name="Marek Mason Lemieux" userId="e14d8c1d-b617-49b8-8d8f-83f92619f1d6" providerId="ADAL" clId="{1F40E9FF-2DC9-4313-8330-3C5D75690D8A}" dt="2026-04-13T00:06:38.602" v="1911" actId="27636"/>
        <pc:sldMkLst>
          <pc:docMk/>
          <pc:sldMk cId="330453931" sldId="287"/>
        </pc:sldMkLst>
        <pc:spChg chg="mod">
          <ac:chgData name="Marek Mason Lemieux" userId="e14d8c1d-b617-49b8-8d8f-83f92619f1d6" providerId="ADAL" clId="{1F40E9FF-2DC9-4313-8330-3C5D75690D8A}" dt="2026-04-13T00:06:38.602" v="1911" actId="27636"/>
          <ac:spMkLst>
            <pc:docMk/>
            <pc:sldMk cId="330453931" sldId="287"/>
            <ac:spMk id="2" creationId="{1B285044-3D70-AC4B-2F6B-7B96BFDA1CD2}"/>
          </ac:spMkLst>
        </pc:spChg>
      </pc:sldChg>
      <pc:sldChg chg="modSp mod">
        <pc:chgData name="Marek Mason Lemieux" userId="e14d8c1d-b617-49b8-8d8f-83f92619f1d6" providerId="ADAL" clId="{1F40E9FF-2DC9-4313-8330-3C5D75690D8A}" dt="2026-04-13T00:40:23.297" v="2391" actId="27636"/>
        <pc:sldMkLst>
          <pc:docMk/>
          <pc:sldMk cId="2229937627" sldId="288"/>
        </pc:sldMkLst>
        <pc:spChg chg="mod">
          <ac:chgData name="Marek Mason Lemieux" userId="e14d8c1d-b617-49b8-8d8f-83f92619f1d6" providerId="ADAL" clId="{1F40E9FF-2DC9-4313-8330-3C5D75690D8A}" dt="2026-04-13T00:40:23.297" v="2391" actId="27636"/>
          <ac:spMkLst>
            <pc:docMk/>
            <pc:sldMk cId="2229937627" sldId="288"/>
            <ac:spMk id="2" creationId="{7A892C4F-D31A-8696-DED8-A0522610DF2A}"/>
          </ac:spMkLst>
        </pc:spChg>
      </pc:sldChg>
      <pc:sldChg chg="addSp delSp modSp mod">
        <pc:chgData name="Marek Mason Lemieux" userId="e14d8c1d-b617-49b8-8d8f-83f92619f1d6" providerId="ADAL" clId="{1F40E9FF-2DC9-4313-8330-3C5D75690D8A}" dt="2026-04-13T00:29:10.970" v="2088" actId="5793"/>
        <pc:sldMkLst>
          <pc:docMk/>
          <pc:sldMk cId="1184303969" sldId="292"/>
        </pc:sldMkLst>
      </pc:sldChg>
      <pc:sldChg chg="addSp delSp modSp mod">
        <pc:chgData name="Marek Mason Lemieux" userId="e14d8c1d-b617-49b8-8d8f-83f92619f1d6" providerId="ADAL" clId="{1F40E9FF-2DC9-4313-8330-3C5D75690D8A}" dt="2026-04-12T21:41:44.990" v="1435" actId="14100"/>
        <pc:sldMkLst>
          <pc:docMk/>
          <pc:sldMk cId="442371354" sldId="294"/>
        </pc:sldMkLst>
        <pc:picChg chg="add mod">
          <ac:chgData name="Marek Mason Lemieux" userId="e14d8c1d-b617-49b8-8d8f-83f92619f1d6" providerId="ADAL" clId="{1F40E9FF-2DC9-4313-8330-3C5D75690D8A}" dt="2026-04-12T21:41:44.990" v="1435" actId="14100"/>
          <ac:picMkLst>
            <pc:docMk/>
            <pc:sldMk cId="442371354" sldId="294"/>
            <ac:picMk id="5" creationId="{8C39C855-ED8E-7EEB-83BB-9A66DF7B5F39}"/>
          </ac:picMkLst>
        </pc:picChg>
        <pc:picChg chg="add mod modCrop">
          <ac:chgData name="Marek Mason Lemieux" userId="e14d8c1d-b617-49b8-8d8f-83f92619f1d6" providerId="ADAL" clId="{1F40E9FF-2DC9-4313-8330-3C5D75690D8A}" dt="2026-04-12T21:41:44.990" v="1435" actId="14100"/>
          <ac:picMkLst>
            <pc:docMk/>
            <pc:sldMk cId="442371354" sldId="294"/>
            <ac:picMk id="8" creationId="{3266D49A-CD4D-E397-5513-4D434DB7A84D}"/>
          </ac:picMkLst>
        </pc:picChg>
        <pc:picChg chg="add mod">
          <ac:chgData name="Marek Mason Lemieux" userId="e14d8c1d-b617-49b8-8d8f-83f92619f1d6" providerId="ADAL" clId="{1F40E9FF-2DC9-4313-8330-3C5D75690D8A}" dt="2026-04-12T21:41:44.990" v="1435" actId="14100"/>
          <ac:picMkLst>
            <pc:docMk/>
            <pc:sldMk cId="442371354" sldId="294"/>
            <ac:picMk id="10" creationId="{81F93B70-EE3B-AC69-9DE1-826723CE19CE}"/>
          </ac:picMkLst>
        </pc:picChg>
        <pc:picChg chg="add mod">
          <ac:chgData name="Marek Mason Lemieux" userId="e14d8c1d-b617-49b8-8d8f-83f92619f1d6" providerId="ADAL" clId="{1F40E9FF-2DC9-4313-8330-3C5D75690D8A}" dt="2026-04-12T21:41:44.990" v="1435" actId="14100"/>
          <ac:picMkLst>
            <pc:docMk/>
            <pc:sldMk cId="442371354" sldId="294"/>
            <ac:picMk id="12" creationId="{75B71933-E22D-5257-5477-7DAF5CFBAFD6}"/>
          </ac:picMkLst>
        </pc:picChg>
      </pc:sldChg>
      <pc:sldChg chg="addSp delSp modSp mod">
        <pc:chgData name="Marek Mason Lemieux" userId="e14d8c1d-b617-49b8-8d8f-83f92619f1d6" providerId="ADAL" clId="{1F40E9FF-2DC9-4313-8330-3C5D75690D8A}" dt="2026-04-13T00:08:58.416" v="1938" actId="255"/>
        <pc:sldMkLst>
          <pc:docMk/>
          <pc:sldMk cId="3956408226" sldId="302"/>
        </pc:sldMkLst>
        <pc:spChg chg="mod">
          <ac:chgData name="Marek Mason Lemieux" userId="e14d8c1d-b617-49b8-8d8f-83f92619f1d6" providerId="ADAL" clId="{1F40E9FF-2DC9-4313-8330-3C5D75690D8A}" dt="2026-04-13T00:08:58.416" v="1938" actId="255"/>
          <ac:spMkLst>
            <pc:docMk/>
            <pc:sldMk cId="3956408226" sldId="302"/>
            <ac:spMk id="2" creationId="{36D69521-8CCB-EBCF-DE04-2155D11DFC5C}"/>
          </ac:spMkLst>
        </pc:spChg>
      </pc:sldChg>
      <pc:sldChg chg="addSp delSp modSp mod">
        <pc:chgData name="Marek Mason Lemieux" userId="e14d8c1d-b617-49b8-8d8f-83f92619f1d6" providerId="ADAL" clId="{1F40E9FF-2DC9-4313-8330-3C5D75690D8A}" dt="2026-04-13T00:20:58.338" v="1989" actId="1076"/>
        <pc:sldMkLst>
          <pc:docMk/>
          <pc:sldMk cId="323733193" sldId="306"/>
        </pc:sldMkLst>
        <pc:picChg chg="add mod">
          <ac:chgData name="Marek Mason Lemieux" userId="e14d8c1d-b617-49b8-8d8f-83f92619f1d6" providerId="ADAL" clId="{1F40E9FF-2DC9-4313-8330-3C5D75690D8A}" dt="2026-04-13T00:20:38.070" v="1983" actId="14100"/>
          <ac:picMkLst>
            <pc:docMk/>
            <pc:sldMk cId="323733193" sldId="306"/>
            <ac:picMk id="10" creationId="{3A3E4481-E074-DC4A-C13B-D41EEBCD67A5}"/>
          </ac:picMkLst>
        </pc:picChg>
        <pc:picChg chg="add mod">
          <ac:chgData name="Marek Mason Lemieux" userId="e14d8c1d-b617-49b8-8d8f-83f92619f1d6" providerId="ADAL" clId="{1F40E9FF-2DC9-4313-8330-3C5D75690D8A}" dt="2026-04-13T00:20:46.955" v="1986" actId="14100"/>
          <ac:picMkLst>
            <pc:docMk/>
            <pc:sldMk cId="323733193" sldId="306"/>
            <ac:picMk id="12" creationId="{CFD6C8E6-467E-0EA3-21A0-9AC69B202E44}"/>
          </ac:picMkLst>
        </pc:picChg>
        <pc:picChg chg="add mod">
          <ac:chgData name="Marek Mason Lemieux" userId="e14d8c1d-b617-49b8-8d8f-83f92619f1d6" providerId="ADAL" clId="{1F40E9FF-2DC9-4313-8330-3C5D75690D8A}" dt="2026-04-13T00:20:58.338" v="1989" actId="1076"/>
          <ac:picMkLst>
            <pc:docMk/>
            <pc:sldMk cId="323733193" sldId="306"/>
            <ac:picMk id="14" creationId="{BACD5369-F21B-225C-E36A-DC4BF901EACE}"/>
          </ac:picMkLst>
        </pc:picChg>
      </pc:sldChg>
      <pc:sldChg chg="addSp delSp modSp mod">
        <pc:chgData name="Marek Mason Lemieux" userId="e14d8c1d-b617-49b8-8d8f-83f92619f1d6" providerId="ADAL" clId="{1F40E9FF-2DC9-4313-8330-3C5D75690D8A}" dt="2026-04-19T21:38:17.467" v="2423" actId="27107"/>
        <pc:sldMkLst>
          <pc:docMk/>
          <pc:sldMk cId="1475177866" sldId="307"/>
        </pc:sldMkLst>
        <pc:graphicFrameChg chg="add mod modGraphic">
          <ac:chgData name="Marek Mason Lemieux" userId="e14d8c1d-b617-49b8-8d8f-83f92619f1d6" providerId="ADAL" clId="{1F40E9FF-2DC9-4313-8330-3C5D75690D8A}" dt="2026-04-19T21:38:17.467" v="2423" actId="27107"/>
          <ac:graphicFrameMkLst>
            <pc:docMk/>
            <pc:sldMk cId="1475177866" sldId="307"/>
            <ac:graphicFrameMk id="9" creationId="{ADCC00AD-458F-7C70-913E-A10B4394DC11}"/>
          </ac:graphicFrameMkLst>
        </pc:graphicFrameChg>
        <pc:picChg chg="add mod modCrop">
          <ac:chgData name="Marek Mason Lemieux" userId="e14d8c1d-b617-49b8-8d8f-83f92619f1d6" providerId="ADAL" clId="{1F40E9FF-2DC9-4313-8330-3C5D75690D8A}" dt="2026-04-12T21:36:40.688" v="1400" actId="1076"/>
          <ac:picMkLst>
            <pc:docMk/>
            <pc:sldMk cId="1475177866" sldId="307"/>
            <ac:picMk id="5" creationId="{9658D4D1-FBB6-349D-E9E0-DEFCBD5EBD3B}"/>
          </ac:picMkLst>
        </pc:picChg>
        <pc:picChg chg="add mod modCrop">
          <ac:chgData name="Marek Mason Lemieux" userId="e14d8c1d-b617-49b8-8d8f-83f92619f1d6" providerId="ADAL" clId="{1F40E9FF-2DC9-4313-8330-3C5D75690D8A}" dt="2026-04-12T21:36:46.755" v="1402" actId="14100"/>
          <ac:picMkLst>
            <pc:docMk/>
            <pc:sldMk cId="1475177866" sldId="307"/>
            <ac:picMk id="13" creationId="{3FD62CB4-F81E-F096-9AEE-48D2ADCEF66E}"/>
          </ac:picMkLst>
        </pc:picChg>
        <pc:picChg chg="add mod modCrop">
          <ac:chgData name="Marek Mason Lemieux" userId="e14d8c1d-b617-49b8-8d8f-83f92619f1d6" providerId="ADAL" clId="{1F40E9FF-2DC9-4313-8330-3C5D75690D8A}" dt="2026-04-12T21:36:53.835" v="1404" actId="14100"/>
          <ac:picMkLst>
            <pc:docMk/>
            <pc:sldMk cId="1475177866" sldId="307"/>
            <ac:picMk id="15" creationId="{94BED874-DDF1-79DE-8F14-E640AB0A5093}"/>
          </ac:picMkLst>
        </pc:picChg>
      </pc:sldChg>
      <pc:sldChg chg="addSp delSp modSp add del mod">
        <pc:chgData name="Marek Mason Lemieux" userId="e14d8c1d-b617-49b8-8d8f-83f92619f1d6" providerId="ADAL" clId="{1F40E9FF-2DC9-4313-8330-3C5D75690D8A}" dt="2026-04-12T21:54:39.276" v="1649" actId="1076"/>
        <pc:sldMkLst>
          <pc:docMk/>
          <pc:sldMk cId="1494735075" sldId="310"/>
        </pc:sldMkLst>
        <pc:spChg chg="add mod">
          <ac:chgData name="Marek Mason Lemieux" userId="e14d8c1d-b617-49b8-8d8f-83f92619f1d6" providerId="ADAL" clId="{1F40E9FF-2DC9-4313-8330-3C5D75690D8A}" dt="2026-04-12T21:41:05.187" v="1432" actId="14100"/>
          <ac:spMkLst>
            <pc:docMk/>
            <pc:sldMk cId="1494735075" sldId="310"/>
            <ac:spMk id="5" creationId="{3F6F4768-EF56-74D2-B1F3-0125526B901C}"/>
          </ac:spMkLst>
        </pc:spChg>
        <pc:spChg chg="add mod">
          <ac:chgData name="Marek Mason Lemieux" userId="e14d8c1d-b617-49b8-8d8f-83f92619f1d6" providerId="ADAL" clId="{1F40E9FF-2DC9-4313-8330-3C5D75690D8A}" dt="2026-04-12T21:54:39.276" v="1649" actId="1076"/>
          <ac:spMkLst>
            <pc:docMk/>
            <pc:sldMk cId="1494735075" sldId="310"/>
            <ac:spMk id="7" creationId="{09DCBCA1-1AD3-ED18-43C1-2A011D176BD3}"/>
          </ac:spMkLst>
        </pc:spChg>
      </pc:sldChg>
      <pc:sldChg chg="add">
        <pc:chgData name="Marek Mason Lemieux" userId="e14d8c1d-b617-49b8-8d8f-83f92619f1d6" providerId="ADAL" clId="{1F40E9FF-2DC9-4313-8330-3C5D75690D8A}" dt="2026-04-12T23:53:31.070" v="1716"/>
        <pc:sldMkLst>
          <pc:docMk/>
          <pc:sldMk cId="1362560013" sldId="330"/>
        </pc:sldMkLst>
      </pc:sldChg>
      <pc:sldChg chg="addSp delSp modSp mod">
        <pc:chgData name="Marek Mason Lemieux" userId="e14d8c1d-b617-49b8-8d8f-83f92619f1d6" providerId="ADAL" clId="{1F40E9FF-2DC9-4313-8330-3C5D75690D8A}" dt="2026-04-13T00:14:15.180" v="1950" actId="1076"/>
        <pc:sldMkLst>
          <pc:docMk/>
          <pc:sldMk cId="98127389" sldId="333"/>
        </pc:sldMkLst>
        <pc:picChg chg="add mod modCrop">
          <ac:chgData name="Marek Mason Lemieux" userId="e14d8c1d-b617-49b8-8d8f-83f92619f1d6" providerId="ADAL" clId="{1F40E9FF-2DC9-4313-8330-3C5D75690D8A}" dt="2026-04-13T00:14:15.180" v="1950" actId="1076"/>
          <ac:picMkLst>
            <pc:docMk/>
            <pc:sldMk cId="98127389" sldId="333"/>
            <ac:picMk id="4" creationId="{84E20E07-4812-A2C3-F20F-FBDEFA9A0B74}"/>
          </ac:picMkLst>
        </pc:picChg>
      </pc:sldChg>
      <pc:sldChg chg="addSp delSp modSp add mod ord">
        <pc:chgData name="Marek Mason Lemieux" userId="e14d8c1d-b617-49b8-8d8f-83f92619f1d6" providerId="ADAL" clId="{1F40E9FF-2DC9-4313-8330-3C5D75690D8A}" dt="2026-04-12T20:14:11.346" v="265" actId="14100"/>
        <pc:sldMkLst>
          <pc:docMk/>
          <pc:sldMk cId="39678841" sldId="339"/>
        </pc:sldMkLst>
        <pc:spChg chg="mod">
          <ac:chgData name="Marek Mason Lemieux" userId="e14d8c1d-b617-49b8-8d8f-83f92619f1d6" providerId="ADAL" clId="{1F40E9FF-2DC9-4313-8330-3C5D75690D8A}" dt="2026-04-12T19:54:41.309" v="187" actId="20577"/>
          <ac:spMkLst>
            <pc:docMk/>
            <pc:sldMk cId="39678841" sldId="339"/>
            <ac:spMk id="3" creationId="{7E6D1FCF-C0F7-384B-7125-F24E6B565591}"/>
          </ac:spMkLst>
        </pc:spChg>
        <pc:spChg chg="mod">
          <ac:chgData name="Marek Mason Lemieux" userId="e14d8c1d-b617-49b8-8d8f-83f92619f1d6" providerId="ADAL" clId="{1F40E9FF-2DC9-4313-8330-3C5D75690D8A}" dt="2026-04-12T20:11:11.357" v="238" actId="6549"/>
          <ac:spMkLst>
            <pc:docMk/>
            <pc:sldMk cId="39678841" sldId="339"/>
            <ac:spMk id="9" creationId="{CBF5E555-6CC9-0604-9DB9-6C3ED467E7CF}"/>
          </ac:spMkLst>
        </pc:spChg>
        <pc:spChg chg="mod">
          <ac:chgData name="Marek Mason Lemieux" userId="e14d8c1d-b617-49b8-8d8f-83f92619f1d6" providerId="ADAL" clId="{1F40E9FF-2DC9-4313-8330-3C5D75690D8A}" dt="2026-04-12T20:09:57.725" v="231" actId="1076"/>
          <ac:spMkLst>
            <pc:docMk/>
            <pc:sldMk cId="39678841" sldId="339"/>
            <ac:spMk id="65" creationId="{F7D242E1-3D5F-4ECB-C46B-1476B37B42D2}"/>
          </ac:spMkLst>
        </pc:spChg>
        <pc:spChg chg="mod">
          <ac:chgData name="Marek Mason Lemieux" userId="e14d8c1d-b617-49b8-8d8f-83f92619f1d6" providerId="ADAL" clId="{1F40E9FF-2DC9-4313-8330-3C5D75690D8A}" dt="2026-04-12T20:14:01.419" v="263" actId="20577"/>
          <ac:spMkLst>
            <pc:docMk/>
            <pc:sldMk cId="39678841" sldId="339"/>
            <ac:spMk id="91" creationId="{259802A6-1D31-CCA5-FFB1-AED23A9655B7}"/>
          </ac:spMkLst>
        </pc:spChg>
        <pc:picChg chg="add mod">
          <ac:chgData name="Marek Mason Lemieux" userId="e14d8c1d-b617-49b8-8d8f-83f92619f1d6" providerId="ADAL" clId="{1F40E9FF-2DC9-4313-8330-3C5D75690D8A}" dt="2026-04-12T20:11:02.690" v="236" actId="14100"/>
          <ac:picMkLst>
            <pc:docMk/>
            <pc:sldMk cId="39678841" sldId="339"/>
            <ac:picMk id="8" creationId="{E0ECEED6-D4CE-4D41-0822-0B9551129A20}"/>
          </ac:picMkLst>
        </pc:picChg>
        <pc:picChg chg="add mod">
          <ac:chgData name="Marek Mason Lemieux" userId="e14d8c1d-b617-49b8-8d8f-83f92619f1d6" providerId="ADAL" clId="{1F40E9FF-2DC9-4313-8330-3C5D75690D8A}" dt="2026-04-12T20:08:13.124" v="214" actId="1076"/>
          <ac:picMkLst>
            <pc:docMk/>
            <pc:sldMk cId="39678841" sldId="339"/>
            <ac:picMk id="11" creationId="{DE5E215F-A4B9-E119-B102-7D7270D736AD}"/>
          </ac:picMkLst>
        </pc:picChg>
        <pc:picChg chg="add mod">
          <ac:chgData name="Marek Mason Lemieux" userId="e14d8c1d-b617-49b8-8d8f-83f92619f1d6" providerId="ADAL" clId="{1F40E9FF-2DC9-4313-8330-3C5D75690D8A}" dt="2026-04-12T20:09:51.003" v="229" actId="1076"/>
          <ac:picMkLst>
            <pc:docMk/>
            <pc:sldMk cId="39678841" sldId="339"/>
            <ac:picMk id="13" creationId="{C314367F-0846-BEDD-E49C-84967D54FD89}"/>
          </ac:picMkLst>
        </pc:picChg>
        <pc:picChg chg="add mod">
          <ac:chgData name="Marek Mason Lemieux" userId="e14d8c1d-b617-49b8-8d8f-83f92619f1d6" providerId="ADAL" clId="{1F40E9FF-2DC9-4313-8330-3C5D75690D8A}" dt="2026-04-12T20:12:44.706" v="245" actId="1076"/>
          <ac:picMkLst>
            <pc:docMk/>
            <pc:sldMk cId="39678841" sldId="339"/>
            <ac:picMk id="17" creationId="{BDBBD56C-C72F-501B-85E4-271BC5D19BA8}"/>
          </ac:picMkLst>
        </pc:picChg>
        <pc:picChg chg="add mod">
          <ac:chgData name="Marek Mason Lemieux" userId="e14d8c1d-b617-49b8-8d8f-83f92619f1d6" providerId="ADAL" clId="{1F40E9FF-2DC9-4313-8330-3C5D75690D8A}" dt="2026-04-12T20:14:11.346" v="265" actId="14100"/>
          <ac:picMkLst>
            <pc:docMk/>
            <pc:sldMk cId="39678841" sldId="339"/>
            <ac:picMk id="19" creationId="{15F44813-4E9C-FE09-FFEC-28DB7FBDDAA1}"/>
          </ac:picMkLst>
        </pc:picChg>
        <pc:picChg chg="add mod">
          <ac:chgData name="Marek Mason Lemieux" userId="e14d8c1d-b617-49b8-8d8f-83f92619f1d6" providerId="ADAL" clId="{1F40E9FF-2DC9-4313-8330-3C5D75690D8A}" dt="2026-04-12T20:13:54.927" v="252" actId="1076"/>
          <ac:picMkLst>
            <pc:docMk/>
            <pc:sldMk cId="39678841" sldId="339"/>
            <ac:picMk id="21" creationId="{D95BB425-502C-7D3E-B906-6E86C87181D8}"/>
          </ac:picMkLst>
        </pc:picChg>
      </pc:sldChg>
    </pc:docChg>
  </pc:docChgLst>
  <pc:docChgLst>
    <pc:chgData name="Selina Yingzhuo Cozens" userId="d67b55ed-49d5-4f67-8c4d-378c6e7c71c4" providerId="ADAL" clId="{F944B83C-A72E-4BA8-94FC-45B0868D9AD3}"/>
    <pc:docChg chg="undo redo custSel addSld delSld modSld sldOrd">
      <pc:chgData name="Selina Yingzhuo Cozens" userId="d67b55ed-49d5-4f67-8c4d-378c6e7c71c4" providerId="ADAL" clId="{F944B83C-A72E-4BA8-94FC-45B0868D9AD3}" dt="2026-04-13T05:08:05.584" v="2797" actId="2711"/>
      <pc:docMkLst>
        <pc:docMk/>
      </pc:docMkLst>
      <pc:sldChg chg="modSp mod">
        <pc:chgData name="Selina Yingzhuo Cozens" userId="d67b55ed-49d5-4f67-8c4d-378c6e7c71c4" providerId="ADAL" clId="{F944B83C-A72E-4BA8-94FC-45B0868D9AD3}" dt="2026-04-12T09:59:22.825" v="93" actId="20577"/>
        <pc:sldMkLst>
          <pc:docMk/>
          <pc:sldMk cId="2304726950" sldId="257"/>
        </pc:sldMkLst>
        <pc:graphicFrameChg chg="modGraphic">
          <ac:chgData name="Selina Yingzhuo Cozens" userId="d67b55ed-49d5-4f67-8c4d-378c6e7c71c4" providerId="ADAL" clId="{F944B83C-A72E-4BA8-94FC-45B0868D9AD3}" dt="2026-04-12T09:59:22.825" v="93" actId="20577"/>
          <ac:graphicFrameMkLst>
            <pc:docMk/>
            <pc:sldMk cId="2304726950" sldId="257"/>
            <ac:graphicFrameMk id="6" creationId="{19549D27-287B-BCC2-BB58-AC1AB7D462E2}"/>
          </ac:graphicFrameMkLst>
        </pc:graphicFrameChg>
      </pc:sldChg>
      <pc:sldChg chg="addSp delSp modSp mod">
        <pc:chgData name="Selina Yingzhuo Cozens" userId="d67b55ed-49d5-4f67-8c4d-378c6e7c71c4" providerId="ADAL" clId="{F944B83C-A72E-4BA8-94FC-45B0868D9AD3}" dt="2026-04-12T20:05:38.723" v="2413" actId="1076"/>
        <pc:sldMkLst>
          <pc:docMk/>
          <pc:sldMk cId="68713716" sldId="258"/>
        </pc:sldMkLst>
        <pc:spChg chg="mod">
          <ac:chgData name="Selina Yingzhuo Cozens" userId="d67b55ed-49d5-4f67-8c4d-378c6e7c71c4" providerId="ADAL" clId="{F944B83C-A72E-4BA8-94FC-45B0868D9AD3}" dt="2026-04-12T20:05:19.964" v="2408" actId="5793"/>
          <ac:spMkLst>
            <pc:docMk/>
            <pc:sldMk cId="68713716" sldId="258"/>
            <ac:spMk id="3" creationId="{889AB67C-4A0C-D192-6193-B77EC29CCD4F}"/>
          </ac:spMkLst>
        </pc:spChg>
        <pc:picChg chg="mod">
          <ac:chgData name="Selina Yingzhuo Cozens" userId="d67b55ed-49d5-4f67-8c4d-378c6e7c71c4" providerId="ADAL" clId="{F944B83C-A72E-4BA8-94FC-45B0868D9AD3}" dt="2026-04-12T20:05:38.723" v="2413" actId="1076"/>
          <ac:picMkLst>
            <pc:docMk/>
            <pc:sldMk cId="68713716" sldId="258"/>
            <ac:picMk id="4" creationId="{7C43EFCF-F151-A3E9-94D9-25DCE3895295}"/>
          </ac:picMkLst>
        </pc:picChg>
      </pc:sldChg>
      <pc:sldChg chg="modSp mod">
        <pc:chgData name="Selina Yingzhuo Cozens" userId="d67b55ed-49d5-4f67-8c4d-378c6e7c71c4" providerId="ADAL" clId="{F944B83C-A72E-4BA8-94FC-45B0868D9AD3}" dt="2026-04-12T11:06:52.118" v="487" actId="20577"/>
        <pc:sldMkLst>
          <pc:docMk/>
          <pc:sldMk cId="1810464518" sldId="268"/>
        </pc:sldMkLst>
        <pc:spChg chg="mod">
          <ac:chgData name="Selina Yingzhuo Cozens" userId="d67b55ed-49d5-4f67-8c4d-378c6e7c71c4" providerId="ADAL" clId="{F944B83C-A72E-4BA8-94FC-45B0868D9AD3}" dt="2026-04-12T11:06:52.118" v="487" actId="20577"/>
          <ac:spMkLst>
            <pc:docMk/>
            <pc:sldMk cId="1810464518" sldId="268"/>
            <ac:spMk id="3" creationId="{5891B6D1-6F65-34C8-89CD-74C8CA51266A}"/>
          </ac:spMkLst>
        </pc:spChg>
      </pc:sldChg>
      <pc:sldChg chg="addSp delSp modSp mod">
        <pc:chgData name="Selina Yingzhuo Cozens" userId="d67b55ed-49d5-4f67-8c4d-378c6e7c71c4" providerId="ADAL" clId="{F944B83C-A72E-4BA8-94FC-45B0868D9AD3}" dt="2026-04-12T11:26:10.744" v="760" actId="1076"/>
        <pc:sldMkLst>
          <pc:docMk/>
          <pc:sldMk cId="1469716425" sldId="269"/>
        </pc:sldMkLst>
        <pc:spChg chg="mod">
          <ac:chgData name="Selina Yingzhuo Cozens" userId="d67b55ed-49d5-4f67-8c4d-378c6e7c71c4" providerId="ADAL" clId="{F944B83C-A72E-4BA8-94FC-45B0868D9AD3}" dt="2026-04-12T11:06:59.704" v="488"/>
          <ac:spMkLst>
            <pc:docMk/>
            <pc:sldMk cId="1469716425" sldId="269"/>
            <ac:spMk id="3" creationId="{EBAA1586-6042-D277-D2D4-36C68E842C0A}"/>
          </ac:spMkLst>
        </pc:spChg>
        <pc:picChg chg="add mod">
          <ac:chgData name="Selina Yingzhuo Cozens" userId="d67b55ed-49d5-4f67-8c4d-378c6e7c71c4" providerId="ADAL" clId="{F944B83C-A72E-4BA8-94FC-45B0868D9AD3}" dt="2026-04-12T11:26:10.744" v="760" actId="1076"/>
          <ac:picMkLst>
            <pc:docMk/>
            <pc:sldMk cId="1469716425" sldId="269"/>
            <ac:picMk id="9" creationId="{8DD9ABCE-D186-C986-9553-8E6784A6AF4B}"/>
          </ac:picMkLst>
        </pc:picChg>
      </pc:sldChg>
      <pc:sldChg chg="modSp">
        <pc:chgData name="Selina Yingzhuo Cozens" userId="d67b55ed-49d5-4f67-8c4d-378c6e7c71c4" providerId="ADAL" clId="{F944B83C-A72E-4BA8-94FC-45B0868D9AD3}" dt="2026-04-12T11:07:03.042" v="489"/>
        <pc:sldMkLst>
          <pc:docMk/>
          <pc:sldMk cId="630225086" sldId="270"/>
        </pc:sldMkLst>
        <pc:spChg chg="mod">
          <ac:chgData name="Selina Yingzhuo Cozens" userId="d67b55ed-49d5-4f67-8c4d-378c6e7c71c4" providerId="ADAL" clId="{F944B83C-A72E-4BA8-94FC-45B0868D9AD3}" dt="2026-04-12T11:07:03.042" v="489"/>
          <ac:spMkLst>
            <pc:docMk/>
            <pc:sldMk cId="630225086" sldId="270"/>
            <ac:spMk id="3" creationId="{90B01F55-9C9B-5292-6B35-41EBEFE52914}"/>
          </ac:spMkLst>
        </pc:spChg>
      </pc:sldChg>
      <pc:sldChg chg="modSp mod">
        <pc:chgData name="Selina Yingzhuo Cozens" userId="d67b55ed-49d5-4f67-8c4d-378c6e7c71c4" providerId="ADAL" clId="{F944B83C-A72E-4BA8-94FC-45B0868D9AD3}" dt="2026-04-12T22:04:33.182" v="2626" actId="20577"/>
        <pc:sldMkLst>
          <pc:docMk/>
          <pc:sldMk cId="2292997817" sldId="276"/>
        </pc:sldMkLst>
        <pc:spChg chg="mod">
          <ac:chgData name="Selina Yingzhuo Cozens" userId="d67b55ed-49d5-4f67-8c4d-378c6e7c71c4" providerId="ADAL" clId="{F944B83C-A72E-4BA8-94FC-45B0868D9AD3}" dt="2026-04-12T22:04:33.182" v="2626" actId="20577"/>
          <ac:spMkLst>
            <pc:docMk/>
            <pc:sldMk cId="2292997817" sldId="276"/>
            <ac:spMk id="2" creationId="{404C245F-11D9-19AD-4C4A-C3BC50664AAD}"/>
          </ac:spMkLst>
        </pc:spChg>
      </pc:sldChg>
      <pc:sldChg chg="modSp mod">
        <pc:chgData name="Selina Yingzhuo Cozens" userId="d67b55ed-49d5-4f67-8c4d-378c6e7c71c4" providerId="ADAL" clId="{F944B83C-A72E-4BA8-94FC-45B0868D9AD3}" dt="2026-04-12T21:12:52.858" v="2509" actId="20577"/>
        <pc:sldMkLst>
          <pc:docMk/>
          <pc:sldMk cId="3035025808" sldId="283"/>
        </pc:sldMkLst>
        <pc:spChg chg="mod">
          <ac:chgData name="Selina Yingzhuo Cozens" userId="d67b55ed-49d5-4f67-8c4d-378c6e7c71c4" providerId="ADAL" clId="{F944B83C-A72E-4BA8-94FC-45B0868D9AD3}" dt="2026-04-12T21:12:52.858" v="2509" actId="20577"/>
          <ac:spMkLst>
            <pc:docMk/>
            <pc:sldMk cId="3035025808" sldId="283"/>
            <ac:spMk id="3" creationId="{0A5A423E-867A-D671-16BF-B997706CC577}"/>
          </ac:spMkLst>
        </pc:spChg>
        <pc:picChg chg="mod">
          <ac:chgData name="Selina Yingzhuo Cozens" userId="d67b55ed-49d5-4f67-8c4d-378c6e7c71c4" providerId="ADAL" clId="{F944B83C-A72E-4BA8-94FC-45B0868D9AD3}" dt="2026-04-12T09:57:46.653" v="10" actId="14100"/>
          <ac:picMkLst>
            <pc:docMk/>
            <pc:sldMk cId="3035025808" sldId="283"/>
            <ac:picMk id="5" creationId="{F2FC9D1E-5FDD-CA48-E50E-A3A3E5EBCF8A}"/>
          </ac:picMkLst>
        </pc:picChg>
      </pc:sldChg>
      <pc:sldChg chg="modSp">
        <pc:chgData name="Selina Yingzhuo Cozens" userId="d67b55ed-49d5-4f67-8c4d-378c6e7c71c4" providerId="ADAL" clId="{F944B83C-A72E-4BA8-94FC-45B0868D9AD3}" dt="2026-04-12T21:14:25.958" v="2510" actId="14100"/>
        <pc:sldMkLst>
          <pc:docMk/>
          <pc:sldMk cId="510178938" sldId="286"/>
        </pc:sldMkLst>
        <pc:picChg chg="mod">
          <ac:chgData name="Selina Yingzhuo Cozens" userId="d67b55ed-49d5-4f67-8c4d-378c6e7c71c4" providerId="ADAL" clId="{F944B83C-A72E-4BA8-94FC-45B0868D9AD3}" dt="2026-04-12T21:14:25.958" v="2510" actId="14100"/>
          <ac:picMkLst>
            <pc:docMk/>
            <pc:sldMk cId="510178938" sldId="286"/>
            <ac:picMk id="7176" creationId="{5F09C0FA-B5F1-80F6-A4AB-634CAF176D14}"/>
          </ac:picMkLst>
        </pc:picChg>
      </pc:sldChg>
      <pc:sldChg chg="modSp mod">
        <pc:chgData name="Selina Yingzhuo Cozens" userId="d67b55ed-49d5-4f67-8c4d-378c6e7c71c4" providerId="ADAL" clId="{F944B83C-A72E-4BA8-94FC-45B0868D9AD3}" dt="2026-04-13T05:08:05.584" v="2797" actId="2711"/>
        <pc:sldMkLst>
          <pc:docMk/>
          <pc:sldMk cId="330453931" sldId="287"/>
        </pc:sldMkLst>
        <pc:spChg chg="mod">
          <ac:chgData name="Selina Yingzhuo Cozens" userId="d67b55ed-49d5-4f67-8c4d-378c6e7c71c4" providerId="ADAL" clId="{F944B83C-A72E-4BA8-94FC-45B0868D9AD3}" dt="2026-04-13T05:08:05.584" v="2797" actId="2711"/>
          <ac:spMkLst>
            <pc:docMk/>
            <pc:sldMk cId="330453931" sldId="287"/>
            <ac:spMk id="2" creationId="{1B285044-3D70-AC4B-2F6B-7B96BFDA1CD2}"/>
          </ac:spMkLst>
        </pc:spChg>
      </pc:sldChg>
      <pc:sldChg chg="modSp mod">
        <pc:chgData name="Selina Yingzhuo Cozens" userId="d67b55ed-49d5-4f67-8c4d-378c6e7c71c4" providerId="ADAL" clId="{F944B83C-A72E-4BA8-94FC-45B0868D9AD3}" dt="2026-04-12T18:02:51.198" v="782" actId="27636"/>
        <pc:sldMkLst>
          <pc:docMk/>
          <pc:sldMk cId="2229937627" sldId="288"/>
        </pc:sldMkLst>
        <pc:spChg chg="mod">
          <ac:chgData name="Selina Yingzhuo Cozens" userId="d67b55ed-49d5-4f67-8c4d-378c6e7c71c4" providerId="ADAL" clId="{F944B83C-A72E-4BA8-94FC-45B0868D9AD3}" dt="2026-04-12T10:59:28.197" v="363" actId="5793"/>
          <ac:spMkLst>
            <pc:docMk/>
            <pc:sldMk cId="2229937627" sldId="288"/>
            <ac:spMk id="2" creationId="{7A892C4F-D31A-8696-DED8-A0522610DF2A}"/>
          </ac:spMkLst>
        </pc:spChg>
        <pc:spChg chg="mod">
          <ac:chgData name="Selina Yingzhuo Cozens" userId="d67b55ed-49d5-4f67-8c4d-378c6e7c71c4" providerId="ADAL" clId="{F944B83C-A72E-4BA8-94FC-45B0868D9AD3}" dt="2026-04-12T18:02:51.198" v="782" actId="27636"/>
          <ac:spMkLst>
            <pc:docMk/>
            <pc:sldMk cId="2229937627" sldId="288"/>
            <ac:spMk id="4" creationId="{BD42EB01-8661-840F-4E2D-F7858B47EBD4}"/>
          </ac:spMkLst>
        </pc:spChg>
        <pc:spChg chg="mod">
          <ac:chgData name="Selina Yingzhuo Cozens" userId="d67b55ed-49d5-4f67-8c4d-378c6e7c71c4" providerId="ADAL" clId="{F944B83C-A72E-4BA8-94FC-45B0868D9AD3}" dt="2026-04-12T10:59:30.124" v="364" actId="5793"/>
          <ac:spMkLst>
            <pc:docMk/>
            <pc:sldMk cId="2229937627" sldId="288"/>
            <ac:spMk id="5" creationId="{F278DBDF-4E96-EB6A-8453-47DB4A863503}"/>
          </ac:spMkLst>
        </pc:spChg>
      </pc:sldChg>
      <pc:sldChg chg="modSp mod">
        <pc:chgData name="Selina Yingzhuo Cozens" userId="d67b55ed-49d5-4f67-8c4d-378c6e7c71c4" providerId="ADAL" clId="{F944B83C-A72E-4BA8-94FC-45B0868D9AD3}" dt="2026-04-12T18:27:02.689" v="973" actId="5793"/>
        <pc:sldMkLst>
          <pc:docMk/>
          <pc:sldMk cId="1184303969" sldId="292"/>
        </pc:sldMkLst>
        <pc:spChg chg="mod">
          <ac:chgData name="Selina Yingzhuo Cozens" userId="d67b55ed-49d5-4f67-8c4d-378c6e7c71c4" providerId="ADAL" clId="{F944B83C-A72E-4BA8-94FC-45B0868D9AD3}" dt="2026-04-12T18:27:02.689" v="973" actId="5793"/>
          <ac:spMkLst>
            <pc:docMk/>
            <pc:sldMk cId="1184303969" sldId="292"/>
            <ac:spMk id="3" creationId="{80428E30-D40F-030C-7B25-361ABE7AE06D}"/>
          </ac:spMkLst>
        </pc:spChg>
      </pc:sldChg>
      <pc:sldChg chg="modSp mod">
        <pc:chgData name="Selina Yingzhuo Cozens" userId="d67b55ed-49d5-4f67-8c4d-378c6e7c71c4" providerId="ADAL" clId="{F944B83C-A72E-4BA8-94FC-45B0868D9AD3}" dt="2026-04-12T21:19:03.920" v="2565" actId="14100"/>
        <pc:sldMkLst>
          <pc:docMk/>
          <pc:sldMk cId="442371354" sldId="294"/>
        </pc:sldMkLst>
        <pc:spChg chg="mod">
          <ac:chgData name="Selina Yingzhuo Cozens" userId="d67b55ed-49d5-4f67-8c4d-378c6e7c71c4" providerId="ADAL" clId="{F944B83C-A72E-4BA8-94FC-45B0868D9AD3}" dt="2026-04-12T11:10:14.057" v="641" actId="20577"/>
          <ac:spMkLst>
            <pc:docMk/>
            <pc:sldMk cId="442371354" sldId="294"/>
            <ac:spMk id="3" creationId="{B6F25270-E8F8-BC3B-D3D8-DDCAA91A8E75}"/>
          </ac:spMkLst>
        </pc:spChg>
        <pc:picChg chg="mod">
          <ac:chgData name="Selina Yingzhuo Cozens" userId="d67b55ed-49d5-4f67-8c4d-378c6e7c71c4" providerId="ADAL" clId="{F944B83C-A72E-4BA8-94FC-45B0868D9AD3}" dt="2026-04-12T21:19:03.920" v="2565" actId="14100"/>
          <ac:picMkLst>
            <pc:docMk/>
            <pc:sldMk cId="442371354" sldId="294"/>
            <ac:picMk id="5" creationId="{8C39C855-ED8E-7EEB-83BB-9A66DF7B5F39}"/>
          </ac:picMkLst>
        </pc:picChg>
        <pc:picChg chg="mod modCrop">
          <ac:chgData name="Selina Yingzhuo Cozens" userId="d67b55ed-49d5-4f67-8c4d-378c6e7c71c4" providerId="ADAL" clId="{F944B83C-A72E-4BA8-94FC-45B0868D9AD3}" dt="2026-04-12T21:18:53.841" v="2563" actId="1076"/>
          <ac:picMkLst>
            <pc:docMk/>
            <pc:sldMk cId="442371354" sldId="294"/>
            <ac:picMk id="8" creationId="{3266D49A-CD4D-E397-5513-4D434DB7A84D}"/>
          </ac:picMkLst>
        </pc:picChg>
        <pc:picChg chg="mod">
          <ac:chgData name="Selina Yingzhuo Cozens" userId="d67b55ed-49d5-4f67-8c4d-378c6e7c71c4" providerId="ADAL" clId="{F944B83C-A72E-4BA8-94FC-45B0868D9AD3}" dt="2026-04-12T21:18:53.841" v="2563" actId="1076"/>
          <ac:picMkLst>
            <pc:docMk/>
            <pc:sldMk cId="442371354" sldId="294"/>
            <ac:picMk id="10" creationId="{81F93B70-EE3B-AC69-9DE1-826723CE19CE}"/>
          </ac:picMkLst>
        </pc:picChg>
        <pc:picChg chg="mod">
          <ac:chgData name="Selina Yingzhuo Cozens" userId="d67b55ed-49d5-4f67-8c4d-378c6e7c71c4" providerId="ADAL" clId="{F944B83C-A72E-4BA8-94FC-45B0868D9AD3}" dt="2026-04-12T21:18:53.841" v="2563" actId="1076"/>
          <ac:picMkLst>
            <pc:docMk/>
            <pc:sldMk cId="442371354" sldId="294"/>
            <ac:picMk id="12" creationId="{75B71933-E22D-5257-5477-7DAF5CFBAFD6}"/>
          </ac:picMkLst>
        </pc:picChg>
      </pc:sldChg>
      <pc:sldChg chg="modSp mod">
        <pc:chgData name="Selina Yingzhuo Cozens" userId="d67b55ed-49d5-4f67-8c4d-378c6e7c71c4" providerId="ADAL" clId="{F944B83C-A72E-4BA8-94FC-45B0868D9AD3}" dt="2026-04-12T10:07:04.203" v="106" actId="20577"/>
        <pc:sldMkLst>
          <pc:docMk/>
          <pc:sldMk cId="3789667454" sldId="295"/>
        </pc:sldMkLst>
        <pc:spChg chg="mod">
          <ac:chgData name="Selina Yingzhuo Cozens" userId="d67b55ed-49d5-4f67-8c4d-378c6e7c71c4" providerId="ADAL" clId="{F944B83C-A72E-4BA8-94FC-45B0868D9AD3}" dt="2026-04-12T10:07:04.203" v="106" actId="20577"/>
          <ac:spMkLst>
            <pc:docMk/>
            <pc:sldMk cId="3789667454" sldId="295"/>
            <ac:spMk id="2" creationId="{0A0BF02C-C6A7-036E-F5E7-F8FED2603FB3}"/>
          </ac:spMkLst>
        </pc:spChg>
      </pc:sldChg>
      <pc:sldChg chg="addSp delSp modSp mod">
        <pc:chgData name="Selina Yingzhuo Cozens" userId="d67b55ed-49d5-4f67-8c4d-378c6e7c71c4" providerId="ADAL" clId="{F944B83C-A72E-4BA8-94FC-45B0868D9AD3}" dt="2026-04-12T09:56:52.973" v="7" actId="1076"/>
        <pc:sldMkLst>
          <pc:docMk/>
          <pc:sldMk cId="804601096" sldId="297"/>
        </pc:sldMkLst>
        <pc:picChg chg="add mod">
          <ac:chgData name="Selina Yingzhuo Cozens" userId="d67b55ed-49d5-4f67-8c4d-378c6e7c71c4" providerId="ADAL" clId="{F944B83C-A72E-4BA8-94FC-45B0868D9AD3}" dt="2026-04-12T09:56:52.973" v="7" actId="1076"/>
          <ac:picMkLst>
            <pc:docMk/>
            <pc:sldMk cId="804601096" sldId="297"/>
            <ac:picMk id="5" creationId="{55343A79-1B32-5945-0474-A0CB0517AE98}"/>
          </ac:picMkLst>
        </pc:picChg>
      </pc:sldChg>
      <pc:sldChg chg="modSp mod">
        <pc:chgData name="Selina Yingzhuo Cozens" userId="d67b55ed-49d5-4f67-8c4d-378c6e7c71c4" providerId="ADAL" clId="{F944B83C-A72E-4BA8-94FC-45B0868D9AD3}" dt="2026-04-12T10:52:50.155" v="240" actId="13926"/>
        <pc:sldMkLst>
          <pc:docMk/>
          <pc:sldMk cId="2260625778" sldId="303"/>
        </pc:sldMkLst>
        <pc:spChg chg="mod">
          <ac:chgData name="Selina Yingzhuo Cozens" userId="d67b55ed-49d5-4f67-8c4d-378c6e7c71c4" providerId="ADAL" clId="{F944B83C-A72E-4BA8-94FC-45B0868D9AD3}" dt="2026-04-12T10:52:50.155" v="240" actId="13926"/>
          <ac:spMkLst>
            <pc:docMk/>
            <pc:sldMk cId="2260625778" sldId="303"/>
            <ac:spMk id="2" creationId="{4E554165-F003-68A8-45C5-548113C83797}"/>
          </ac:spMkLst>
        </pc:spChg>
      </pc:sldChg>
      <pc:sldChg chg="modSp mod">
        <pc:chgData name="Selina Yingzhuo Cozens" userId="d67b55ed-49d5-4f67-8c4d-378c6e7c71c4" providerId="ADAL" clId="{F944B83C-A72E-4BA8-94FC-45B0868D9AD3}" dt="2026-04-12T11:03:04.033" v="428" actId="20577"/>
        <pc:sldMkLst>
          <pc:docMk/>
          <pc:sldMk cId="3619467918" sldId="305"/>
        </pc:sldMkLst>
        <pc:spChg chg="mod">
          <ac:chgData name="Selina Yingzhuo Cozens" userId="d67b55ed-49d5-4f67-8c4d-378c6e7c71c4" providerId="ADAL" clId="{F944B83C-A72E-4BA8-94FC-45B0868D9AD3}" dt="2026-04-12T11:03:04.033" v="428" actId="20577"/>
          <ac:spMkLst>
            <pc:docMk/>
            <pc:sldMk cId="3619467918" sldId="305"/>
            <ac:spMk id="2" creationId="{39BECE61-A71B-FCEA-F34C-9655ECDF423B}"/>
          </ac:spMkLst>
        </pc:spChg>
        <pc:spChg chg="mod">
          <ac:chgData name="Selina Yingzhuo Cozens" userId="d67b55ed-49d5-4f67-8c4d-378c6e7c71c4" providerId="ADAL" clId="{F944B83C-A72E-4BA8-94FC-45B0868D9AD3}" dt="2026-04-12T11:02:35.503" v="422" actId="20577"/>
          <ac:spMkLst>
            <pc:docMk/>
            <pc:sldMk cId="3619467918" sldId="305"/>
            <ac:spMk id="3" creationId="{E6EAA0E5-B0E5-95E5-6715-E14761A03182}"/>
          </ac:spMkLst>
        </pc:spChg>
      </pc:sldChg>
      <pc:sldChg chg="addSp delSp modSp add mod ord">
        <pc:chgData name="Selina Yingzhuo Cozens" userId="d67b55ed-49d5-4f67-8c4d-378c6e7c71c4" providerId="ADAL" clId="{F944B83C-A72E-4BA8-94FC-45B0868D9AD3}" dt="2026-04-12T21:16:27.391" v="2531" actId="20577"/>
        <pc:sldMkLst>
          <pc:docMk/>
          <pc:sldMk cId="323733193" sldId="306"/>
        </pc:sldMkLst>
        <pc:spChg chg="mod">
          <ac:chgData name="Selina Yingzhuo Cozens" userId="d67b55ed-49d5-4f67-8c4d-378c6e7c71c4" providerId="ADAL" clId="{F944B83C-A72E-4BA8-94FC-45B0868D9AD3}" dt="2026-04-12T21:16:27.391" v="2531" actId="20577"/>
          <ac:spMkLst>
            <pc:docMk/>
            <pc:sldMk cId="323733193" sldId="306"/>
            <ac:spMk id="3" creationId="{26997734-9099-06AC-57A0-49F10D29F924}"/>
          </ac:spMkLst>
        </pc:spChg>
      </pc:sldChg>
      <pc:sldChg chg="modSp add mod">
        <pc:chgData name="Selina Yingzhuo Cozens" userId="d67b55ed-49d5-4f67-8c4d-378c6e7c71c4" providerId="ADAL" clId="{F944B83C-A72E-4BA8-94FC-45B0868D9AD3}" dt="2026-04-12T11:08:10.808" v="521" actId="20577"/>
        <pc:sldMkLst>
          <pc:docMk/>
          <pc:sldMk cId="1475177866" sldId="307"/>
        </pc:sldMkLst>
        <pc:spChg chg="mod">
          <ac:chgData name="Selina Yingzhuo Cozens" userId="d67b55ed-49d5-4f67-8c4d-378c6e7c71c4" providerId="ADAL" clId="{F944B83C-A72E-4BA8-94FC-45B0868D9AD3}" dt="2026-04-12T11:07:30.994" v="511" actId="20577"/>
          <ac:spMkLst>
            <pc:docMk/>
            <pc:sldMk cId="1475177866" sldId="307"/>
            <ac:spMk id="3" creationId="{5E620EDA-AE85-29AB-7D7F-7CF0BD703CC7}"/>
          </ac:spMkLst>
        </pc:spChg>
      </pc:sldChg>
      <pc:sldChg chg="modSp add mod">
        <pc:chgData name="Selina Yingzhuo Cozens" userId="d67b55ed-49d5-4f67-8c4d-378c6e7c71c4" providerId="ADAL" clId="{F944B83C-A72E-4BA8-94FC-45B0868D9AD3}" dt="2026-04-12T11:08:31.023" v="539" actId="20577"/>
        <pc:sldMkLst>
          <pc:docMk/>
          <pc:sldMk cId="3435133899" sldId="309"/>
        </pc:sldMkLst>
        <pc:spChg chg="mod">
          <ac:chgData name="Selina Yingzhuo Cozens" userId="d67b55ed-49d5-4f67-8c4d-378c6e7c71c4" providerId="ADAL" clId="{F944B83C-A72E-4BA8-94FC-45B0868D9AD3}" dt="2026-04-12T11:08:31.023" v="539" actId="20577"/>
          <ac:spMkLst>
            <pc:docMk/>
            <pc:sldMk cId="3435133899" sldId="309"/>
            <ac:spMk id="3" creationId="{D218D39D-41E4-DD17-C814-8DF1829734B2}"/>
          </ac:spMkLst>
        </pc:spChg>
      </pc:sldChg>
      <pc:sldChg chg="modSp add mod">
        <pc:chgData name="Selina Yingzhuo Cozens" userId="d67b55ed-49d5-4f67-8c4d-378c6e7c71c4" providerId="ADAL" clId="{F944B83C-A72E-4BA8-94FC-45B0868D9AD3}" dt="2026-04-12T11:09:20.877" v="608" actId="20577"/>
        <pc:sldMkLst>
          <pc:docMk/>
          <pc:sldMk cId="1494735075" sldId="310"/>
        </pc:sldMkLst>
        <pc:spChg chg="mod">
          <ac:chgData name="Selina Yingzhuo Cozens" userId="d67b55ed-49d5-4f67-8c4d-378c6e7c71c4" providerId="ADAL" clId="{F944B83C-A72E-4BA8-94FC-45B0868D9AD3}" dt="2026-04-12T11:09:20.877" v="608" actId="20577"/>
          <ac:spMkLst>
            <pc:docMk/>
            <pc:sldMk cId="1494735075" sldId="310"/>
            <ac:spMk id="3" creationId="{CE2E5ED3-8BFE-592B-0AB2-D4E030FAFF97}"/>
          </ac:spMkLst>
        </pc:spChg>
      </pc:sldChg>
      <pc:sldChg chg="addSp delSp modSp add mod delAnim modAnim">
        <pc:chgData name="Selina Yingzhuo Cozens" userId="d67b55ed-49d5-4f67-8c4d-378c6e7c71c4" providerId="ADAL" clId="{F944B83C-A72E-4BA8-94FC-45B0868D9AD3}" dt="2026-04-12T11:15:30.732" v="749" actId="208"/>
        <pc:sldMkLst>
          <pc:docMk/>
          <pc:sldMk cId="2837311231" sldId="313"/>
        </pc:sldMkLst>
        <pc:spChg chg="mod">
          <ac:chgData name="Selina Yingzhuo Cozens" userId="d67b55ed-49d5-4f67-8c4d-378c6e7c71c4" providerId="ADAL" clId="{F944B83C-A72E-4BA8-94FC-45B0868D9AD3}" dt="2026-04-12T11:10:21.947" v="651" actId="20577"/>
          <ac:spMkLst>
            <pc:docMk/>
            <pc:sldMk cId="2837311231" sldId="313"/>
            <ac:spMk id="3" creationId="{8350AB65-646D-F91D-3E63-B0A0ED1CA4A1}"/>
          </ac:spMkLst>
        </pc:spChg>
        <pc:picChg chg="add mod">
          <ac:chgData name="Selina Yingzhuo Cozens" userId="d67b55ed-49d5-4f67-8c4d-378c6e7c71c4" providerId="ADAL" clId="{F944B83C-A72E-4BA8-94FC-45B0868D9AD3}" dt="2026-04-12T11:13:06.297" v="734" actId="208"/>
          <ac:picMkLst>
            <pc:docMk/>
            <pc:sldMk cId="2837311231" sldId="313"/>
            <ac:picMk id="5" creationId="{C29C049C-FC8E-AB44-8569-DAB4F60F673E}"/>
          </ac:picMkLst>
        </pc:picChg>
        <pc:picChg chg="add mod">
          <ac:chgData name="Selina Yingzhuo Cozens" userId="d67b55ed-49d5-4f67-8c4d-378c6e7c71c4" providerId="ADAL" clId="{F944B83C-A72E-4BA8-94FC-45B0868D9AD3}" dt="2026-04-12T11:15:30.732" v="749" actId="208"/>
          <ac:picMkLst>
            <pc:docMk/>
            <pc:sldMk cId="2837311231" sldId="313"/>
            <ac:picMk id="6" creationId="{4AF47E65-7953-9B76-8E42-5524413C8DF4}"/>
          </ac:picMkLst>
        </pc:picChg>
        <pc:picChg chg="add mod">
          <ac:chgData name="Selina Yingzhuo Cozens" userId="d67b55ed-49d5-4f67-8c4d-378c6e7c71c4" providerId="ADAL" clId="{F944B83C-A72E-4BA8-94FC-45B0868D9AD3}" dt="2026-04-12T11:15:30.732" v="749" actId="208"/>
          <ac:picMkLst>
            <pc:docMk/>
            <pc:sldMk cId="2837311231" sldId="313"/>
            <ac:picMk id="7" creationId="{D2F90F23-B8AA-B3C9-8499-73AB9D0BCB7C}"/>
          </ac:picMkLst>
        </pc:picChg>
        <pc:picChg chg="add mod">
          <ac:chgData name="Selina Yingzhuo Cozens" userId="d67b55ed-49d5-4f67-8c4d-378c6e7c71c4" providerId="ADAL" clId="{F944B83C-A72E-4BA8-94FC-45B0868D9AD3}" dt="2026-04-12T11:15:30.732" v="749" actId="208"/>
          <ac:picMkLst>
            <pc:docMk/>
            <pc:sldMk cId="2837311231" sldId="313"/>
            <ac:picMk id="8" creationId="{EF0ED978-72E0-ED56-1834-2C9AA06FAC3D}"/>
          </ac:picMkLst>
        </pc:picChg>
        <pc:picChg chg="add mod">
          <ac:chgData name="Selina Yingzhuo Cozens" userId="d67b55ed-49d5-4f67-8c4d-378c6e7c71c4" providerId="ADAL" clId="{F944B83C-A72E-4BA8-94FC-45B0868D9AD3}" dt="2026-04-12T11:15:30.732" v="749" actId="208"/>
          <ac:picMkLst>
            <pc:docMk/>
            <pc:sldMk cId="2837311231" sldId="313"/>
            <ac:picMk id="9" creationId="{B65651C2-4625-6C4B-30B3-98ABB6F716FA}"/>
          </ac:picMkLst>
        </pc:picChg>
      </pc:sldChg>
      <pc:sldChg chg="modSp add mod">
        <pc:chgData name="Selina Yingzhuo Cozens" userId="d67b55ed-49d5-4f67-8c4d-378c6e7c71c4" providerId="ADAL" clId="{F944B83C-A72E-4BA8-94FC-45B0868D9AD3}" dt="2026-04-12T11:10:27.458" v="661" actId="20577"/>
        <pc:sldMkLst>
          <pc:docMk/>
          <pc:sldMk cId="2434044812" sldId="314"/>
        </pc:sldMkLst>
        <pc:spChg chg="mod">
          <ac:chgData name="Selina Yingzhuo Cozens" userId="d67b55ed-49d5-4f67-8c4d-378c6e7c71c4" providerId="ADAL" clId="{F944B83C-A72E-4BA8-94FC-45B0868D9AD3}" dt="2026-04-12T11:10:27.458" v="661" actId="20577"/>
          <ac:spMkLst>
            <pc:docMk/>
            <pc:sldMk cId="2434044812" sldId="314"/>
            <ac:spMk id="3" creationId="{EC868013-5CAE-6BB0-DB01-943BD6F1CB3B}"/>
          </ac:spMkLst>
        </pc:spChg>
      </pc:sldChg>
      <pc:sldChg chg="modSp mod">
        <pc:chgData name="Selina Yingzhuo Cozens" userId="d67b55ed-49d5-4f67-8c4d-378c6e7c71c4" providerId="ADAL" clId="{F944B83C-A72E-4BA8-94FC-45B0868D9AD3}" dt="2026-04-12T21:12:09.463" v="2490" actId="20577"/>
        <pc:sldMkLst>
          <pc:docMk/>
          <pc:sldMk cId="2761874085" sldId="321"/>
        </pc:sldMkLst>
        <pc:spChg chg="mod">
          <ac:chgData name="Selina Yingzhuo Cozens" userId="d67b55ed-49d5-4f67-8c4d-378c6e7c71c4" providerId="ADAL" clId="{F944B83C-A72E-4BA8-94FC-45B0868D9AD3}" dt="2026-04-12T21:11:58.914" v="2489" actId="20577"/>
          <ac:spMkLst>
            <pc:docMk/>
            <pc:sldMk cId="2761874085" sldId="321"/>
            <ac:spMk id="9" creationId="{48F174EF-F934-3ED5-69C3-BAC7D8F534B9}"/>
          </ac:spMkLst>
        </pc:spChg>
        <pc:spChg chg="mod">
          <ac:chgData name="Selina Yingzhuo Cozens" userId="d67b55ed-49d5-4f67-8c4d-378c6e7c71c4" providerId="ADAL" clId="{F944B83C-A72E-4BA8-94FC-45B0868D9AD3}" dt="2026-04-12T21:12:09.463" v="2490" actId="20577"/>
          <ac:spMkLst>
            <pc:docMk/>
            <pc:sldMk cId="2761874085" sldId="321"/>
            <ac:spMk id="12" creationId="{84B1B8E2-C869-8454-47AB-79A0C24AD51E}"/>
          </ac:spMkLst>
        </pc:spChg>
      </pc:sldChg>
      <pc:sldChg chg="addSp delSp modSp mod">
        <pc:chgData name="Selina Yingzhuo Cozens" userId="d67b55ed-49d5-4f67-8c4d-378c6e7c71c4" providerId="ADAL" clId="{F944B83C-A72E-4BA8-94FC-45B0868D9AD3}" dt="2026-04-12T22:58:58.101" v="2763" actId="20577"/>
        <pc:sldMkLst>
          <pc:docMk/>
          <pc:sldMk cId="2501136920" sldId="322"/>
        </pc:sldMkLst>
        <pc:spChg chg="mod">
          <ac:chgData name="Selina Yingzhuo Cozens" userId="d67b55ed-49d5-4f67-8c4d-378c6e7c71c4" providerId="ADAL" clId="{F944B83C-A72E-4BA8-94FC-45B0868D9AD3}" dt="2026-04-12T22:53:47.237" v="2705" actId="113"/>
          <ac:spMkLst>
            <pc:docMk/>
            <pc:sldMk cId="2501136920" sldId="322"/>
            <ac:spMk id="2" creationId="{0B90ECB7-2B0A-1138-716A-E9F4D2FBEAFC}"/>
          </ac:spMkLst>
        </pc:spChg>
        <pc:spChg chg="add mod">
          <ac:chgData name="Selina Yingzhuo Cozens" userId="d67b55ed-49d5-4f67-8c4d-378c6e7c71c4" providerId="ADAL" clId="{F944B83C-A72E-4BA8-94FC-45B0868D9AD3}" dt="2026-04-12T22:58:58.101" v="2763" actId="20577"/>
          <ac:spMkLst>
            <pc:docMk/>
            <pc:sldMk cId="2501136920" sldId="322"/>
            <ac:spMk id="8" creationId="{A5707367-DA4F-C7F9-3F6E-174176D6D1E9}"/>
          </ac:spMkLst>
        </pc:spChg>
        <pc:spChg chg="mod">
          <ac:chgData name="Selina Yingzhuo Cozens" userId="d67b55ed-49d5-4f67-8c4d-378c6e7c71c4" providerId="ADAL" clId="{F944B83C-A72E-4BA8-94FC-45B0868D9AD3}" dt="2026-04-12T22:54:12.541" v="2709" actId="1076"/>
          <ac:spMkLst>
            <pc:docMk/>
            <pc:sldMk cId="2501136920" sldId="322"/>
            <ac:spMk id="10" creationId="{E3D796B3-ED99-E72D-144A-BD4F97ABDEBC}"/>
          </ac:spMkLst>
        </pc:spChg>
        <pc:spChg chg="mod">
          <ac:chgData name="Selina Yingzhuo Cozens" userId="d67b55ed-49d5-4f67-8c4d-378c6e7c71c4" providerId="ADAL" clId="{F944B83C-A72E-4BA8-94FC-45B0868D9AD3}" dt="2026-04-12T22:54:12.541" v="2709" actId="1076"/>
          <ac:spMkLst>
            <pc:docMk/>
            <pc:sldMk cId="2501136920" sldId="322"/>
            <ac:spMk id="11" creationId="{5F59D743-4603-24BD-41D9-84DB714B0446}"/>
          </ac:spMkLst>
        </pc:spChg>
        <pc:spChg chg="mod">
          <ac:chgData name="Selina Yingzhuo Cozens" userId="d67b55ed-49d5-4f67-8c4d-378c6e7c71c4" providerId="ADAL" clId="{F944B83C-A72E-4BA8-94FC-45B0868D9AD3}" dt="2026-04-12T22:54:12.541" v="2709" actId="1076"/>
          <ac:spMkLst>
            <pc:docMk/>
            <pc:sldMk cId="2501136920" sldId="322"/>
            <ac:spMk id="19" creationId="{0DE932B4-73F5-63E5-CB06-7968007AA605}"/>
          </ac:spMkLst>
        </pc:spChg>
        <pc:spChg chg="mod">
          <ac:chgData name="Selina Yingzhuo Cozens" userId="d67b55ed-49d5-4f67-8c4d-378c6e7c71c4" providerId="ADAL" clId="{F944B83C-A72E-4BA8-94FC-45B0868D9AD3}" dt="2026-04-12T22:54:12.541" v="2709" actId="1076"/>
          <ac:spMkLst>
            <pc:docMk/>
            <pc:sldMk cId="2501136920" sldId="322"/>
            <ac:spMk id="20" creationId="{0A55198C-6971-19C9-3B7D-1656C1840D7B}"/>
          </ac:spMkLst>
        </pc:spChg>
        <pc:spChg chg="mod">
          <ac:chgData name="Selina Yingzhuo Cozens" userId="d67b55ed-49d5-4f67-8c4d-378c6e7c71c4" providerId="ADAL" clId="{F944B83C-A72E-4BA8-94FC-45B0868D9AD3}" dt="2026-04-12T22:54:12.541" v="2709" actId="1076"/>
          <ac:spMkLst>
            <pc:docMk/>
            <pc:sldMk cId="2501136920" sldId="322"/>
            <ac:spMk id="21" creationId="{4F5627D7-7732-78BD-B7E1-AF40B3E4D4B1}"/>
          </ac:spMkLst>
        </pc:spChg>
        <pc:spChg chg="mod">
          <ac:chgData name="Selina Yingzhuo Cozens" userId="d67b55ed-49d5-4f67-8c4d-378c6e7c71c4" providerId="ADAL" clId="{F944B83C-A72E-4BA8-94FC-45B0868D9AD3}" dt="2026-04-12T22:54:12.541" v="2709" actId="1076"/>
          <ac:spMkLst>
            <pc:docMk/>
            <pc:sldMk cId="2501136920" sldId="322"/>
            <ac:spMk id="22" creationId="{536A4E55-4217-EFD9-6B7F-05A559AED255}"/>
          </ac:spMkLst>
        </pc:spChg>
        <pc:spChg chg="add mod">
          <ac:chgData name="Selina Yingzhuo Cozens" userId="d67b55ed-49d5-4f67-8c4d-378c6e7c71c4" providerId="ADAL" clId="{F944B83C-A72E-4BA8-94FC-45B0868D9AD3}" dt="2026-04-12T22:54:22.889" v="2711" actId="1076"/>
          <ac:spMkLst>
            <pc:docMk/>
            <pc:sldMk cId="2501136920" sldId="322"/>
            <ac:spMk id="23" creationId="{37A7FCFA-17C0-AD70-2773-55A12CAF4DC0}"/>
          </ac:spMkLst>
        </pc:spChg>
        <pc:grpChg chg="add mod">
          <ac:chgData name="Selina Yingzhuo Cozens" userId="d67b55ed-49d5-4f67-8c4d-378c6e7c71c4" providerId="ADAL" clId="{F944B83C-A72E-4BA8-94FC-45B0868D9AD3}" dt="2026-04-12T22:54:12.541" v="2709" actId="1076"/>
          <ac:grpSpMkLst>
            <pc:docMk/>
            <pc:sldMk cId="2501136920" sldId="322"/>
            <ac:grpSpMk id="9" creationId="{5D9CF4B4-35B0-33B6-9443-5E6E2D7F0209}"/>
          </ac:grpSpMkLst>
        </pc:grpChg>
        <pc:grpChg chg="mod">
          <ac:chgData name="Selina Yingzhuo Cozens" userId="d67b55ed-49d5-4f67-8c4d-378c6e7c71c4" providerId="ADAL" clId="{F944B83C-A72E-4BA8-94FC-45B0868D9AD3}" dt="2026-04-12T22:54:12.541" v="2709" actId="1076"/>
          <ac:grpSpMkLst>
            <pc:docMk/>
            <pc:sldMk cId="2501136920" sldId="322"/>
            <ac:grpSpMk id="12" creationId="{A9C24420-3310-40B3-BBFB-BBADA2FB4C1A}"/>
          </ac:grpSpMkLst>
        </pc:grpChg>
        <pc:grpChg chg="mod">
          <ac:chgData name="Selina Yingzhuo Cozens" userId="d67b55ed-49d5-4f67-8c4d-378c6e7c71c4" providerId="ADAL" clId="{F944B83C-A72E-4BA8-94FC-45B0868D9AD3}" dt="2026-04-12T22:54:12.541" v="2709" actId="1076"/>
          <ac:grpSpMkLst>
            <pc:docMk/>
            <pc:sldMk cId="2501136920" sldId="322"/>
            <ac:grpSpMk id="14" creationId="{267AED2F-915E-E111-3698-92966C496C76}"/>
          </ac:grpSpMkLst>
        </pc:grpChg>
        <pc:picChg chg="mod">
          <ac:chgData name="Selina Yingzhuo Cozens" userId="d67b55ed-49d5-4f67-8c4d-378c6e7c71c4" providerId="ADAL" clId="{F944B83C-A72E-4BA8-94FC-45B0868D9AD3}" dt="2026-04-12T22:54:12.541" v="2709" actId="1076"/>
          <ac:picMkLst>
            <pc:docMk/>
            <pc:sldMk cId="2501136920" sldId="322"/>
            <ac:picMk id="13" creationId="{E55E94FE-555F-187F-F6E6-4BB25E74132A}"/>
          </ac:picMkLst>
        </pc:picChg>
      </pc:sldChg>
      <pc:sldChg chg="addSp delSp modSp add mod">
        <pc:chgData name="Selina Yingzhuo Cozens" userId="d67b55ed-49d5-4f67-8c4d-378c6e7c71c4" providerId="ADAL" clId="{F944B83C-A72E-4BA8-94FC-45B0868D9AD3}" dt="2026-04-12T21:16:44.204" v="2533" actId="13926"/>
        <pc:sldMkLst>
          <pc:docMk/>
          <pc:sldMk cId="98127389" sldId="333"/>
        </pc:sldMkLst>
        <pc:spChg chg="mod">
          <ac:chgData name="Selina Yingzhuo Cozens" userId="d67b55ed-49d5-4f67-8c4d-378c6e7c71c4" providerId="ADAL" clId="{F944B83C-A72E-4BA8-94FC-45B0868D9AD3}" dt="2026-04-12T18:14:29.623" v="905" actId="20577"/>
          <ac:spMkLst>
            <pc:docMk/>
            <pc:sldMk cId="98127389" sldId="333"/>
            <ac:spMk id="3" creationId="{8DAB7FB2-27E1-32E2-3EC6-B815C63E0432}"/>
          </ac:spMkLst>
        </pc:spChg>
        <pc:picChg chg="add mod">
          <ac:chgData name="Selina Yingzhuo Cozens" userId="d67b55ed-49d5-4f67-8c4d-378c6e7c71c4" providerId="ADAL" clId="{F944B83C-A72E-4BA8-94FC-45B0868D9AD3}" dt="2026-04-12T18:18:12.705" v="931" actId="208"/>
          <ac:picMkLst>
            <pc:docMk/>
            <pc:sldMk cId="98127389" sldId="333"/>
            <ac:picMk id="8" creationId="{573BB4D4-0118-34C3-C014-2D125F1484A8}"/>
          </ac:picMkLst>
        </pc:picChg>
        <pc:picChg chg="add mod">
          <ac:chgData name="Selina Yingzhuo Cozens" userId="d67b55ed-49d5-4f67-8c4d-378c6e7c71c4" providerId="ADAL" clId="{F944B83C-A72E-4BA8-94FC-45B0868D9AD3}" dt="2026-04-12T18:18:15.301" v="932" actId="208"/>
          <ac:picMkLst>
            <pc:docMk/>
            <pc:sldMk cId="98127389" sldId="333"/>
            <ac:picMk id="10" creationId="{C4589B21-3BCE-D15E-CECB-CF6AF596B5C4}"/>
          </ac:picMkLst>
        </pc:picChg>
      </pc:sldChg>
      <pc:sldChg chg="addSp delSp modSp add mod">
        <pc:chgData name="Selina Yingzhuo Cozens" userId="d67b55ed-49d5-4f67-8c4d-378c6e7c71c4" providerId="ADAL" clId="{F944B83C-A72E-4BA8-94FC-45B0868D9AD3}" dt="2026-04-12T21:49:15.131" v="2623" actId="255"/>
        <pc:sldMkLst>
          <pc:docMk/>
          <pc:sldMk cId="3835811018" sldId="337"/>
        </pc:sldMkLst>
        <pc:spChg chg="add mod">
          <ac:chgData name="Selina Yingzhuo Cozens" userId="d67b55ed-49d5-4f67-8c4d-378c6e7c71c4" providerId="ADAL" clId="{F944B83C-A72E-4BA8-94FC-45B0868D9AD3}" dt="2026-04-12T21:47:21.460" v="2580" actId="1076"/>
          <ac:spMkLst>
            <pc:docMk/>
            <pc:sldMk cId="3835811018" sldId="337"/>
            <ac:spMk id="22" creationId="{3ACBC671-FC8A-5A01-3F81-0BE315805B83}"/>
          </ac:spMkLst>
        </pc:spChg>
        <pc:spChg chg="add mod">
          <ac:chgData name="Selina Yingzhuo Cozens" userId="d67b55ed-49d5-4f67-8c4d-378c6e7c71c4" providerId="ADAL" clId="{F944B83C-A72E-4BA8-94FC-45B0868D9AD3}" dt="2026-04-12T19:25:51.370" v="1951" actId="1076"/>
          <ac:spMkLst>
            <pc:docMk/>
            <pc:sldMk cId="3835811018" sldId="337"/>
            <ac:spMk id="23" creationId="{38C3A345-715B-E2B2-E9D2-86817163393B}"/>
          </ac:spMkLst>
        </pc:spChg>
        <pc:graphicFrameChg chg="add mod modGraphic">
          <ac:chgData name="Selina Yingzhuo Cozens" userId="d67b55ed-49d5-4f67-8c4d-378c6e7c71c4" providerId="ADAL" clId="{F944B83C-A72E-4BA8-94FC-45B0868D9AD3}" dt="2026-04-12T21:49:15.131" v="2623" actId="255"/>
          <ac:graphicFrameMkLst>
            <pc:docMk/>
            <pc:sldMk cId="3835811018" sldId="337"/>
            <ac:graphicFrameMk id="21" creationId="{ABB75CB0-5359-E5CD-8A30-368F9165965E}"/>
          </ac:graphicFrameMkLst>
        </pc:graphicFrameChg>
        <pc:picChg chg="add mod">
          <ac:chgData name="Selina Yingzhuo Cozens" userId="d67b55ed-49d5-4f67-8c4d-378c6e7c71c4" providerId="ADAL" clId="{F944B83C-A72E-4BA8-94FC-45B0868D9AD3}" dt="2026-04-12T19:13:56.621" v="1113" actId="1076"/>
          <ac:picMkLst>
            <pc:docMk/>
            <pc:sldMk cId="3835811018" sldId="337"/>
            <ac:picMk id="4" creationId="{CF142815-8A4A-7BA3-2034-5ECEA34949F1}"/>
          </ac:picMkLst>
        </pc:picChg>
        <pc:picChg chg="add mod">
          <ac:chgData name="Selina Yingzhuo Cozens" userId="d67b55ed-49d5-4f67-8c4d-378c6e7c71c4" providerId="ADAL" clId="{F944B83C-A72E-4BA8-94FC-45B0868D9AD3}" dt="2026-04-12T21:47:26.102" v="2581" actId="208"/>
          <ac:picMkLst>
            <pc:docMk/>
            <pc:sldMk cId="3835811018" sldId="337"/>
            <ac:picMk id="5" creationId="{0F8837B1-C9A3-81A9-3488-7B446DD8D54C}"/>
          </ac:picMkLst>
        </pc:picChg>
        <pc:picChg chg="add mod">
          <ac:chgData name="Selina Yingzhuo Cozens" userId="d67b55ed-49d5-4f67-8c4d-378c6e7c71c4" providerId="ADAL" clId="{F944B83C-A72E-4BA8-94FC-45B0868D9AD3}" dt="2026-04-12T19:25:47.255" v="1950" actId="1076"/>
          <ac:picMkLst>
            <pc:docMk/>
            <pc:sldMk cId="3835811018" sldId="337"/>
            <ac:picMk id="8" creationId="{9F48DB12-37AD-5D77-3D21-905AEA34C20E}"/>
          </ac:picMkLst>
        </pc:picChg>
        <pc:picChg chg="add">
          <ac:chgData name="Selina Yingzhuo Cozens" userId="d67b55ed-49d5-4f67-8c4d-378c6e7c71c4" providerId="ADAL" clId="{F944B83C-A72E-4BA8-94FC-45B0868D9AD3}" dt="2026-04-12T19:03:45.100" v="1030"/>
          <ac:picMkLst>
            <pc:docMk/>
            <pc:sldMk cId="3835811018" sldId="337"/>
            <ac:picMk id="2053" creationId="{75357C1E-89A1-9421-5F14-E91E2FF959C8}"/>
          </ac:picMkLst>
        </pc:picChg>
      </pc:sldChg>
      <pc:sldChg chg="addSp delSp modSp add mod">
        <pc:chgData name="Selina Yingzhuo Cozens" userId="d67b55ed-49d5-4f67-8c4d-378c6e7c71c4" providerId="ADAL" clId="{F944B83C-A72E-4BA8-94FC-45B0868D9AD3}" dt="2026-04-12T21:15:50.736" v="2513" actId="20577"/>
        <pc:sldMkLst>
          <pc:docMk/>
          <pc:sldMk cId="59274665" sldId="338"/>
        </pc:sldMkLst>
        <pc:spChg chg="mod">
          <ac:chgData name="Selina Yingzhuo Cozens" userId="d67b55ed-49d5-4f67-8c4d-378c6e7c71c4" providerId="ADAL" clId="{F944B83C-A72E-4BA8-94FC-45B0868D9AD3}" dt="2026-04-12T19:52:06.749" v="2209" actId="5793"/>
          <ac:spMkLst>
            <pc:docMk/>
            <pc:sldMk cId="59274665" sldId="338"/>
            <ac:spMk id="3" creationId="{520ECC81-73F5-6446-7423-7DABB6673F35}"/>
          </ac:spMkLst>
        </pc:spChg>
        <pc:spChg chg="add mod">
          <ac:chgData name="Selina Yingzhuo Cozens" userId="d67b55ed-49d5-4f67-8c4d-378c6e7c71c4" providerId="ADAL" clId="{F944B83C-A72E-4BA8-94FC-45B0868D9AD3}" dt="2026-04-12T21:15:50.736" v="2513" actId="20577"/>
          <ac:spMkLst>
            <pc:docMk/>
            <pc:sldMk cId="59274665" sldId="338"/>
            <ac:spMk id="9" creationId="{84A254B6-3EF2-C6D3-A686-F14F4EF5279A}"/>
          </ac:spMkLst>
        </pc:spChg>
        <pc:spChg chg="add mod">
          <ac:chgData name="Selina Yingzhuo Cozens" userId="d67b55ed-49d5-4f67-8c4d-378c6e7c71c4" providerId="ADAL" clId="{F944B83C-A72E-4BA8-94FC-45B0868D9AD3}" dt="2026-04-12T19:52:32.878" v="2213" actId="1076"/>
          <ac:spMkLst>
            <pc:docMk/>
            <pc:sldMk cId="59274665" sldId="338"/>
            <ac:spMk id="16" creationId="{928E1041-2660-FE5B-48CF-90C6E4E50D37}"/>
          </ac:spMkLst>
        </pc:spChg>
        <pc:spChg chg="add mod">
          <ac:chgData name="Selina Yingzhuo Cozens" userId="d67b55ed-49d5-4f67-8c4d-378c6e7c71c4" providerId="ADAL" clId="{F944B83C-A72E-4BA8-94FC-45B0868D9AD3}" dt="2026-04-12T19:52:32.878" v="2213" actId="1076"/>
          <ac:spMkLst>
            <pc:docMk/>
            <pc:sldMk cId="59274665" sldId="338"/>
            <ac:spMk id="65" creationId="{296617EF-45E2-ADA7-5A9F-9FD99D4A3E24}"/>
          </ac:spMkLst>
        </pc:spChg>
        <pc:spChg chg="add mod">
          <ac:chgData name="Selina Yingzhuo Cozens" userId="d67b55ed-49d5-4f67-8c4d-378c6e7c71c4" providerId="ADAL" clId="{F944B83C-A72E-4BA8-94FC-45B0868D9AD3}" dt="2026-04-12T19:52:32.878" v="2213" actId="1076"/>
          <ac:spMkLst>
            <pc:docMk/>
            <pc:sldMk cId="59274665" sldId="338"/>
            <ac:spMk id="71" creationId="{5A6B2F52-C08C-783D-8168-85D9ADB42991}"/>
          </ac:spMkLst>
        </pc:spChg>
        <pc:spChg chg="add mod">
          <ac:chgData name="Selina Yingzhuo Cozens" userId="d67b55ed-49d5-4f67-8c4d-378c6e7c71c4" providerId="ADAL" clId="{F944B83C-A72E-4BA8-94FC-45B0868D9AD3}" dt="2026-04-12T19:50:16.657" v="2164" actId="164"/>
          <ac:spMkLst>
            <pc:docMk/>
            <pc:sldMk cId="59274665" sldId="338"/>
            <ac:spMk id="83" creationId="{6F3B823D-EFFB-7815-1BB9-0955572D6F9E}"/>
          </ac:spMkLst>
        </pc:spChg>
        <pc:spChg chg="add mod">
          <ac:chgData name="Selina Yingzhuo Cozens" userId="d67b55ed-49d5-4f67-8c4d-378c6e7c71c4" providerId="ADAL" clId="{F944B83C-A72E-4BA8-94FC-45B0868D9AD3}" dt="2026-04-12T19:53:14.870" v="2244" actId="1076"/>
          <ac:spMkLst>
            <pc:docMk/>
            <pc:sldMk cId="59274665" sldId="338"/>
            <ac:spMk id="91" creationId="{DF8A21C8-4F7E-F606-1D9C-09D04E988D21}"/>
          </ac:spMkLst>
        </pc:spChg>
        <pc:spChg chg="add mod">
          <ac:chgData name="Selina Yingzhuo Cozens" userId="d67b55ed-49d5-4f67-8c4d-378c6e7c71c4" providerId="ADAL" clId="{F944B83C-A72E-4BA8-94FC-45B0868D9AD3}" dt="2026-04-12T19:53:40.897" v="2248" actId="1582"/>
          <ac:spMkLst>
            <pc:docMk/>
            <pc:sldMk cId="59274665" sldId="338"/>
            <ac:spMk id="92" creationId="{27A5D914-1CBF-5035-1B8C-18F5477445AF}"/>
          </ac:spMkLst>
        </pc:spChg>
        <pc:spChg chg="add mod">
          <ac:chgData name="Selina Yingzhuo Cozens" userId="d67b55ed-49d5-4f67-8c4d-378c6e7c71c4" providerId="ADAL" clId="{F944B83C-A72E-4BA8-94FC-45B0868D9AD3}" dt="2026-04-12T19:54:03.204" v="2251" actId="14100"/>
          <ac:spMkLst>
            <pc:docMk/>
            <pc:sldMk cId="59274665" sldId="338"/>
            <ac:spMk id="93" creationId="{093FE441-838B-B7B5-CEB7-56B04887DAB2}"/>
          </ac:spMkLst>
        </pc:spChg>
        <pc:grpChg chg="add mod">
          <ac:chgData name="Selina Yingzhuo Cozens" userId="d67b55ed-49d5-4f67-8c4d-378c6e7c71c4" providerId="ADAL" clId="{F944B83C-A72E-4BA8-94FC-45B0868D9AD3}" dt="2026-04-12T19:52:32.878" v="2213" actId="1076"/>
          <ac:grpSpMkLst>
            <pc:docMk/>
            <pc:sldMk cId="59274665" sldId="338"/>
            <ac:grpSpMk id="84" creationId="{C4250056-78F1-9951-521C-F7D758103443}"/>
          </ac:grpSpMkLst>
        </pc:grpChg>
        <pc:picChg chg="mod">
          <ac:chgData name="Selina Yingzhuo Cozens" userId="d67b55ed-49d5-4f67-8c4d-378c6e7c71c4" providerId="ADAL" clId="{F944B83C-A72E-4BA8-94FC-45B0868D9AD3}" dt="2026-04-12T19:52:32.878" v="2213" actId="1076"/>
          <ac:picMkLst>
            <pc:docMk/>
            <pc:sldMk cId="59274665" sldId="338"/>
            <ac:picMk id="7" creationId="{C3C15573-D92D-3C1D-0C37-043361F979EA}"/>
          </ac:picMkLst>
        </pc:picChg>
        <pc:picChg chg="add mod">
          <ac:chgData name="Selina Yingzhuo Cozens" userId="d67b55ed-49d5-4f67-8c4d-378c6e7c71c4" providerId="ADAL" clId="{F944B83C-A72E-4BA8-94FC-45B0868D9AD3}" dt="2026-04-12T19:52:32.878" v="2213" actId="1076"/>
          <ac:picMkLst>
            <pc:docMk/>
            <pc:sldMk cId="59274665" sldId="338"/>
            <ac:picMk id="15" creationId="{7B2935A5-51F0-C2EF-B8EC-C53B29259FF9}"/>
          </ac:picMkLst>
        </pc:picChg>
        <pc:picChg chg="add mod">
          <ac:chgData name="Selina Yingzhuo Cozens" userId="d67b55ed-49d5-4f67-8c4d-378c6e7c71c4" providerId="ADAL" clId="{F944B83C-A72E-4BA8-94FC-45B0868D9AD3}" dt="2026-04-12T19:52:32.878" v="2213" actId="1076"/>
          <ac:picMkLst>
            <pc:docMk/>
            <pc:sldMk cId="59274665" sldId="338"/>
            <ac:picMk id="64" creationId="{E740FF8B-A20D-4A42-F6B9-71AABB5CA9EC}"/>
          </ac:picMkLst>
        </pc:picChg>
        <pc:picChg chg="add mod">
          <ac:chgData name="Selina Yingzhuo Cozens" userId="d67b55ed-49d5-4f67-8c4d-378c6e7c71c4" providerId="ADAL" clId="{F944B83C-A72E-4BA8-94FC-45B0868D9AD3}" dt="2026-04-12T19:52:32.878" v="2213" actId="1076"/>
          <ac:picMkLst>
            <pc:docMk/>
            <pc:sldMk cId="59274665" sldId="338"/>
            <ac:picMk id="70" creationId="{8AD9D59C-0B3B-038A-A5B0-00C312DA7398}"/>
          </ac:picMkLst>
        </pc:picChg>
        <pc:picChg chg="add del mod">
          <ac:chgData name="Selina Yingzhuo Cozens" userId="d67b55ed-49d5-4f67-8c4d-378c6e7c71c4" providerId="ADAL" clId="{F944B83C-A72E-4BA8-94FC-45B0868D9AD3}" dt="2026-04-12T19:50:16.657" v="2164" actId="164"/>
          <ac:picMkLst>
            <pc:docMk/>
            <pc:sldMk cId="59274665" sldId="338"/>
            <ac:picMk id="82" creationId="{7BCB8455-B2E5-0EA4-867A-E318359DD530}"/>
          </ac:picMkLst>
        </pc:picChg>
      </pc:sldChg>
      <pc:sldChg chg="addSp delSp modSp add mod">
        <pc:chgData name="Selina Yingzhuo Cozens" userId="d67b55ed-49d5-4f67-8c4d-378c6e7c71c4" providerId="ADAL" clId="{F944B83C-A72E-4BA8-94FC-45B0868D9AD3}" dt="2026-04-12T21:15:11.730" v="2512" actId="1076"/>
        <pc:sldMkLst>
          <pc:docMk/>
          <pc:sldMk cId="2068819570" sldId="340"/>
        </pc:sldMkLst>
        <pc:spChg chg="mod">
          <ac:chgData name="Selina Yingzhuo Cozens" userId="d67b55ed-49d5-4f67-8c4d-378c6e7c71c4" providerId="ADAL" clId="{F944B83C-A72E-4BA8-94FC-45B0868D9AD3}" dt="2026-04-12T19:58:08.856" v="2300" actId="20577"/>
          <ac:spMkLst>
            <pc:docMk/>
            <pc:sldMk cId="2068819570" sldId="340"/>
            <ac:spMk id="3" creationId="{5C99017F-992E-39C0-8576-C06EDFA7BFFC}"/>
          </ac:spMkLst>
        </pc:spChg>
        <pc:spChg chg="add mod">
          <ac:chgData name="Selina Yingzhuo Cozens" userId="d67b55ed-49d5-4f67-8c4d-378c6e7c71c4" providerId="ADAL" clId="{F944B83C-A72E-4BA8-94FC-45B0868D9AD3}" dt="2026-04-12T21:15:11.730" v="2512" actId="1076"/>
          <ac:spMkLst>
            <pc:docMk/>
            <pc:sldMk cId="2068819570" sldId="340"/>
            <ac:spMk id="11" creationId="{BE6169ED-BE6A-3AC5-B1E1-EE0CA9DDF68F}"/>
          </ac:spMkLst>
        </pc:spChg>
        <pc:picChg chg="add mod">
          <ac:chgData name="Selina Yingzhuo Cozens" userId="d67b55ed-49d5-4f67-8c4d-378c6e7c71c4" providerId="ADAL" clId="{F944B83C-A72E-4BA8-94FC-45B0868D9AD3}" dt="2026-04-12T19:58:03.293" v="2298" actId="1076"/>
          <ac:picMkLst>
            <pc:docMk/>
            <pc:sldMk cId="2068819570" sldId="340"/>
            <ac:picMk id="9" creationId="{3AAAAF9B-E01F-B6B0-40FB-F96C1D2439E0}"/>
          </ac:picMkLst>
        </pc:picChg>
      </pc:sldChg>
      <pc:sldChg chg="addSp delSp modSp add mod">
        <pc:chgData name="Selina Yingzhuo Cozens" userId="d67b55ed-49d5-4f67-8c4d-378c6e7c71c4" providerId="ADAL" clId="{F944B83C-A72E-4BA8-94FC-45B0868D9AD3}" dt="2026-04-12T22:56:56.316" v="2743" actId="1076"/>
        <pc:sldMkLst>
          <pc:docMk/>
          <pc:sldMk cId="3317095530" sldId="348"/>
        </pc:sldMkLst>
        <pc:spChg chg="mod">
          <ac:chgData name="Selina Yingzhuo Cozens" userId="d67b55ed-49d5-4f67-8c4d-378c6e7c71c4" providerId="ADAL" clId="{F944B83C-A72E-4BA8-94FC-45B0868D9AD3}" dt="2026-04-12T22:55:25.431" v="2726" actId="5793"/>
          <ac:spMkLst>
            <pc:docMk/>
            <pc:sldMk cId="3317095530" sldId="348"/>
            <ac:spMk id="2" creationId="{059B1EE1-2ED6-DE63-59B3-46CDB5EE043B}"/>
          </ac:spMkLst>
        </pc:spChg>
        <pc:spChg chg="mod">
          <ac:chgData name="Selina Yingzhuo Cozens" userId="d67b55ed-49d5-4f67-8c4d-378c6e7c71c4" providerId="ADAL" clId="{F944B83C-A72E-4BA8-94FC-45B0868D9AD3}" dt="2026-04-12T22:54:51.140" v="2717"/>
          <ac:spMkLst>
            <pc:docMk/>
            <pc:sldMk cId="3317095530" sldId="348"/>
            <ac:spMk id="3" creationId="{486CBE61-5AE7-AF74-EE7F-DA98D4AA3B76}"/>
          </ac:spMkLst>
        </pc:spChg>
        <pc:spChg chg="mod">
          <ac:chgData name="Selina Yingzhuo Cozens" userId="d67b55ed-49d5-4f67-8c4d-378c6e7c71c4" providerId="ADAL" clId="{F944B83C-A72E-4BA8-94FC-45B0868D9AD3}" dt="2026-04-12T22:55:41.020" v="2729" actId="255"/>
          <ac:spMkLst>
            <pc:docMk/>
            <pc:sldMk cId="3317095530" sldId="348"/>
            <ac:spMk id="8" creationId="{B92B8DDB-1888-DF13-5EBF-15176B1C2D29}"/>
          </ac:spMkLst>
        </pc:spChg>
        <pc:spChg chg="add mod">
          <ac:chgData name="Selina Yingzhuo Cozens" userId="d67b55ed-49d5-4f67-8c4d-378c6e7c71c4" providerId="ADAL" clId="{F944B83C-A72E-4BA8-94FC-45B0868D9AD3}" dt="2026-04-12T22:56:43.203" v="2741" actId="1076"/>
          <ac:spMkLst>
            <pc:docMk/>
            <pc:sldMk cId="3317095530" sldId="348"/>
            <ac:spMk id="42" creationId="{11B3681F-371A-591F-0BAF-1B15453B731B}"/>
          </ac:spMkLst>
        </pc:spChg>
        <pc:spChg chg="add mod">
          <ac:chgData name="Selina Yingzhuo Cozens" userId="d67b55ed-49d5-4f67-8c4d-378c6e7c71c4" providerId="ADAL" clId="{F944B83C-A72E-4BA8-94FC-45B0868D9AD3}" dt="2026-04-12T22:56:56.316" v="2743" actId="1076"/>
          <ac:spMkLst>
            <pc:docMk/>
            <pc:sldMk cId="3317095530" sldId="348"/>
            <ac:spMk id="43" creationId="{EB4BFAE6-2969-31BF-4A9E-89FED5CFC5A0}"/>
          </ac:spMkLst>
        </pc:spChg>
        <pc:picChg chg="add mod">
          <ac:chgData name="Selina Yingzhuo Cozens" userId="d67b55ed-49d5-4f67-8c4d-378c6e7c71c4" providerId="ADAL" clId="{F944B83C-A72E-4BA8-94FC-45B0868D9AD3}" dt="2026-04-12T22:56:34.595" v="2739" actId="1076"/>
          <ac:picMkLst>
            <pc:docMk/>
            <pc:sldMk cId="3317095530" sldId="348"/>
            <ac:picMk id="41" creationId="{EA464131-A38E-134D-3C4C-E6ECDEE610B3}"/>
          </ac:picMkLst>
        </pc:picChg>
      </pc:sldChg>
      <pc:sldChg chg="addSp delSp modSp add mod ord modAnim">
        <pc:chgData name="Selina Yingzhuo Cozens" userId="d67b55ed-49d5-4f67-8c4d-378c6e7c71c4" providerId="ADAL" clId="{F944B83C-A72E-4BA8-94FC-45B0868D9AD3}" dt="2026-04-12T23:04:00.908" v="2795" actId="1076"/>
        <pc:sldMkLst>
          <pc:docMk/>
          <pc:sldMk cId="3230239993" sldId="349"/>
        </pc:sldMkLst>
        <pc:spChg chg="mod">
          <ac:chgData name="Selina Yingzhuo Cozens" userId="d67b55ed-49d5-4f67-8c4d-378c6e7c71c4" providerId="ADAL" clId="{F944B83C-A72E-4BA8-94FC-45B0868D9AD3}" dt="2026-04-12T23:00:20.715" v="2781" actId="255"/>
          <ac:spMkLst>
            <pc:docMk/>
            <pc:sldMk cId="3230239993" sldId="349"/>
            <ac:spMk id="2" creationId="{0B9EEA1D-C64A-3049-F560-4B5CE2A396D0}"/>
          </ac:spMkLst>
        </pc:spChg>
        <pc:spChg chg="mod">
          <ac:chgData name="Selina Yingzhuo Cozens" userId="d67b55ed-49d5-4f67-8c4d-378c6e7c71c4" providerId="ADAL" clId="{F944B83C-A72E-4BA8-94FC-45B0868D9AD3}" dt="2026-04-12T22:58:28.429" v="2754" actId="27636"/>
          <ac:spMkLst>
            <pc:docMk/>
            <pc:sldMk cId="3230239993" sldId="349"/>
            <ac:spMk id="3" creationId="{AC1AE1C6-91B6-BF64-C929-0E37C144833E}"/>
          </ac:spMkLst>
        </pc:spChg>
        <pc:spChg chg="mod">
          <ac:chgData name="Selina Yingzhuo Cozens" userId="d67b55ed-49d5-4f67-8c4d-378c6e7c71c4" providerId="ADAL" clId="{F944B83C-A72E-4BA8-94FC-45B0868D9AD3}" dt="2026-04-12T23:00:26.103" v="2783" actId="255"/>
          <ac:spMkLst>
            <pc:docMk/>
            <pc:sldMk cId="3230239993" sldId="349"/>
            <ac:spMk id="8" creationId="{DDFA2FB5-B557-907E-0DBA-D754985D905D}"/>
          </ac:spMkLst>
        </pc:spChg>
        <pc:picChg chg="add mod">
          <ac:chgData name="Selina Yingzhuo Cozens" userId="d67b55ed-49d5-4f67-8c4d-378c6e7c71c4" providerId="ADAL" clId="{F944B83C-A72E-4BA8-94FC-45B0868D9AD3}" dt="2026-04-12T23:04:00.908" v="2795" actId="1076"/>
          <ac:picMkLst>
            <pc:docMk/>
            <pc:sldMk cId="3230239993" sldId="349"/>
            <ac:picMk id="4" creationId="{57232BA8-C081-F81A-520A-425182616FDB}"/>
          </ac:picMkLst>
        </pc:picChg>
      </pc:sldChg>
    </pc:docChg>
  </pc:docChgLst>
  <pc:docChgLst>
    <pc:chgData name="Jacob Keeland" userId="S::jk2398@nau.edu::af5d8736-d0c8-40bc-93ff-c92d2cac48d2" providerId="AD" clId="Web-{A79041A9-C177-048C-E845-AED876F85849}"/>
    <pc:docChg chg="modSld">
      <pc:chgData name="Jacob Keeland" userId="S::jk2398@nau.edu::af5d8736-d0c8-40bc-93ff-c92d2cac48d2" providerId="AD" clId="Web-{A79041A9-C177-048C-E845-AED876F85849}" dt="2026-04-14T21:18:09.558" v="49" actId="1076"/>
      <pc:docMkLst>
        <pc:docMk/>
      </pc:docMkLst>
      <pc:sldChg chg="addSp delSp modSp">
        <pc:chgData name="Jacob Keeland" userId="S::jk2398@nau.edu::af5d8736-d0c8-40bc-93ff-c92d2cac48d2" providerId="AD" clId="Web-{A79041A9-C177-048C-E845-AED876F85849}" dt="2026-04-14T21:18:09.558" v="49" actId="1076"/>
        <pc:sldMkLst>
          <pc:docMk/>
          <pc:sldMk cId="1362560013" sldId="330"/>
        </pc:sldMkLst>
        <pc:spChg chg="mod">
          <ac:chgData name="Jacob Keeland" userId="S::jk2398@nau.edu::af5d8736-d0c8-40bc-93ff-c92d2cac48d2" providerId="AD" clId="Web-{A79041A9-C177-048C-E845-AED876F85849}" dt="2026-04-14T21:17:06.464" v="38" actId="1076"/>
          <ac:spMkLst>
            <pc:docMk/>
            <pc:sldMk cId="1362560013" sldId="330"/>
            <ac:spMk id="7" creationId="{17D6A77A-D7E2-EFFF-3049-2B0C36F8A412}"/>
          </ac:spMkLst>
        </pc:spChg>
        <pc:spChg chg="mod">
          <ac:chgData name="Jacob Keeland" userId="S::jk2398@nau.edu::af5d8736-d0c8-40bc-93ff-c92d2cac48d2" providerId="AD" clId="Web-{A79041A9-C177-048C-E845-AED876F85849}" dt="2026-04-14T21:18:09.558" v="49" actId="1076"/>
          <ac:spMkLst>
            <pc:docMk/>
            <pc:sldMk cId="1362560013" sldId="330"/>
            <ac:spMk id="29" creationId="{5F38E1A9-86A9-EEB8-B11D-8B14DFDAF651}"/>
          </ac:spMkLst>
        </pc:spChg>
        <pc:spChg chg="mod">
          <ac:chgData name="Jacob Keeland" userId="S::jk2398@nau.edu::af5d8736-d0c8-40bc-93ff-c92d2cac48d2" providerId="AD" clId="Web-{A79041A9-C177-048C-E845-AED876F85849}" dt="2026-04-14T21:18:06.886" v="48" actId="1076"/>
          <ac:spMkLst>
            <pc:docMk/>
            <pc:sldMk cId="1362560013" sldId="330"/>
            <ac:spMk id="36" creationId="{AD268292-1EF8-8302-815E-5D910B96EE31}"/>
          </ac:spMkLst>
        </pc:spChg>
        <pc:graphicFrameChg chg="mod modGraphic">
          <ac:chgData name="Jacob Keeland" userId="S::jk2398@nau.edu::af5d8736-d0c8-40bc-93ff-c92d2cac48d2" providerId="AD" clId="Web-{A79041A9-C177-048C-E845-AED876F85849}" dt="2026-04-14T21:17:53.793" v="46" actId="1076"/>
          <ac:graphicFrameMkLst>
            <pc:docMk/>
            <pc:sldMk cId="1362560013" sldId="330"/>
            <ac:graphicFrameMk id="28" creationId="{17D31660-DD5F-D980-9CEF-E326CFF8C978}"/>
          </ac:graphicFrameMkLst>
        </pc:graphicFrameChg>
        <pc:graphicFrameChg chg="mod modGraphic">
          <ac:chgData name="Jacob Keeland" userId="S::jk2398@nau.edu::af5d8736-d0c8-40bc-93ff-c92d2cac48d2" providerId="AD" clId="Web-{A79041A9-C177-048C-E845-AED876F85849}" dt="2026-04-14T21:17:30.199" v="42" actId="1076"/>
          <ac:graphicFrameMkLst>
            <pc:docMk/>
            <pc:sldMk cId="1362560013" sldId="330"/>
            <ac:graphicFrameMk id="34" creationId="{A2F11CBE-7F05-6C5C-29F8-EAD55D9CF44C}"/>
          </ac:graphicFrameMkLst>
        </pc:graphicFrameChg>
        <pc:graphicFrameChg chg="mod">
          <ac:chgData name="Jacob Keeland" userId="S::jk2398@nau.edu::af5d8736-d0c8-40bc-93ff-c92d2cac48d2" providerId="AD" clId="Web-{A79041A9-C177-048C-E845-AED876F85849}" dt="2026-04-14T21:17:57.199" v="47" actId="1076"/>
          <ac:graphicFrameMkLst>
            <pc:docMk/>
            <pc:sldMk cId="1362560013" sldId="330"/>
            <ac:graphicFrameMk id="41" creationId="{D50BD989-E1E2-082A-D31B-AD3AD1BEBEB7}"/>
          </ac:graphicFrameMkLst>
        </pc:graphicFrameChg>
        <pc:picChg chg="mod">
          <ac:chgData name="Jacob Keeland" userId="S::jk2398@nau.edu::af5d8736-d0c8-40bc-93ff-c92d2cac48d2" providerId="AD" clId="Web-{A79041A9-C177-048C-E845-AED876F85849}" dt="2026-04-14T21:16:40.245" v="35"/>
          <ac:picMkLst>
            <pc:docMk/>
            <pc:sldMk cId="1362560013" sldId="330"/>
            <ac:picMk id="3" creationId="{08FD21CE-696E-5A91-154B-5B39AE0C5E01}"/>
          </ac:picMkLst>
        </pc:picChg>
        <pc:picChg chg="mod">
          <ac:chgData name="Jacob Keeland" userId="S::jk2398@nau.edu::af5d8736-d0c8-40bc-93ff-c92d2cac48d2" providerId="AD" clId="Web-{A79041A9-C177-048C-E845-AED876F85849}" dt="2026-04-14T21:16:54.885" v="37" actId="1076"/>
          <ac:picMkLst>
            <pc:docMk/>
            <pc:sldMk cId="1362560013" sldId="330"/>
            <ac:picMk id="4" creationId="{40229F10-BDD3-BAC1-16F2-FFF3346012C2}"/>
          </ac:picMkLst>
        </pc:picChg>
        <pc:picChg chg="add mod">
          <ac:chgData name="Jacob Keeland" userId="S::jk2398@nau.edu::af5d8736-d0c8-40bc-93ff-c92d2cac48d2" providerId="AD" clId="Web-{A79041A9-C177-048C-E845-AED876F85849}" dt="2026-04-14T21:16:19.916" v="33"/>
          <ac:picMkLst>
            <pc:docMk/>
            <pc:sldMk cId="1362560013" sldId="330"/>
            <ac:picMk id="14" creationId="{BB24ACFE-6645-1D32-6810-12916D11D789}"/>
          </ac:picMkLst>
        </pc:picChg>
        <pc:picChg chg="add mod">
          <ac:chgData name="Jacob Keeland" userId="S::jk2398@nau.edu::af5d8736-d0c8-40bc-93ff-c92d2cac48d2" providerId="AD" clId="Web-{A79041A9-C177-048C-E845-AED876F85849}" dt="2026-04-14T21:16:26.448" v="34"/>
          <ac:picMkLst>
            <pc:docMk/>
            <pc:sldMk cId="1362560013" sldId="330"/>
            <ac:picMk id="15" creationId="{134732EB-0AEF-7858-FC2D-5CBAE2664E6C}"/>
          </ac:picMkLst>
        </pc:picChg>
        <pc:cxnChg chg="mod">
          <ac:chgData name="Jacob Keeland" userId="S::jk2398@nau.edu::af5d8736-d0c8-40bc-93ff-c92d2cac48d2" providerId="AD" clId="Web-{A79041A9-C177-048C-E845-AED876F85849}" dt="2026-04-14T21:15:41.775" v="27" actId="1076"/>
          <ac:cxnSpMkLst>
            <pc:docMk/>
            <pc:sldMk cId="1362560013" sldId="330"/>
            <ac:cxnSpMk id="48" creationId="{DB1C787D-59E0-83AF-B566-56AE3454202E}"/>
          </ac:cxnSpMkLst>
        </pc:cxnChg>
        <pc:cxnChg chg="mod">
          <ac:chgData name="Jacob Keeland" userId="S::jk2398@nau.edu::af5d8736-d0c8-40bc-93ff-c92d2cac48d2" providerId="AD" clId="Web-{A79041A9-C177-048C-E845-AED876F85849}" dt="2026-04-14T21:16:08.916" v="32" actId="1076"/>
          <ac:cxnSpMkLst>
            <pc:docMk/>
            <pc:sldMk cId="1362560013" sldId="330"/>
            <ac:cxnSpMk id="49" creationId="{0A83FCD7-A235-CA57-5C0E-4A4335C93C32}"/>
          </ac:cxnSpMkLst>
        </pc:cxnChg>
      </pc:sldChg>
    </pc:docChg>
  </pc:docChgLst>
  <pc:docChgLst>
    <pc:chgData name="Desirae Rose Mangum" userId="4927c8d4-d474-41ca-9032-4b6cd7db906a" providerId="ADAL" clId="{0B60F3D5-AA9E-4BDA-828C-9FD2F07EBC35}"/>
    <pc:docChg chg="undo custSel addSld delSld modSld sldOrd addSection delSection">
      <pc:chgData name="Desirae Rose Mangum" userId="4927c8d4-d474-41ca-9032-4b6cd7db906a" providerId="ADAL" clId="{0B60F3D5-AA9E-4BDA-828C-9FD2F07EBC35}" dt="2026-04-21T19:38:57.942" v="2746" actId="20577"/>
      <pc:docMkLst>
        <pc:docMk/>
      </pc:docMkLst>
      <pc:sldChg chg="ord modNotesTx">
        <pc:chgData name="Desirae Rose Mangum" userId="4927c8d4-d474-41ca-9032-4b6cd7db906a" providerId="ADAL" clId="{0B60F3D5-AA9E-4BDA-828C-9FD2F07EBC35}" dt="2026-04-15T02:17:37.669" v="2244" actId="20577"/>
        <pc:sldMkLst>
          <pc:docMk/>
          <pc:sldMk cId="2151830675" sldId="256"/>
        </pc:sldMkLst>
      </pc:sldChg>
      <pc:sldChg chg="modSp mod ord modNotesTx">
        <pc:chgData name="Desirae Rose Mangum" userId="4927c8d4-d474-41ca-9032-4b6cd7db906a" providerId="ADAL" clId="{0B60F3D5-AA9E-4BDA-828C-9FD2F07EBC35}" dt="2026-04-21T19:36:30.105" v="2710" actId="20577"/>
        <pc:sldMkLst>
          <pc:docMk/>
          <pc:sldMk cId="2304726950" sldId="257"/>
        </pc:sldMkLst>
        <pc:spChg chg="mod">
          <ac:chgData name="Desirae Rose Mangum" userId="4927c8d4-d474-41ca-9032-4b6cd7db906a" providerId="ADAL" clId="{0B60F3D5-AA9E-4BDA-828C-9FD2F07EBC35}" dt="2026-04-21T19:26:37.463" v="2627" actId="20577"/>
          <ac:spMkLst>
            <pc:docMk/>
            <pc:sldMk cId="2304726950" sldId="257"/>
            <ac:spMk id="4" creationId="{B9EDB654-AEBF-C8D8-1F19-0C97683BB0C3}"/>
          </ac:spMkLst>
        </pc:spChg>
      </pc:sldChg>
      <pc:sldChg chg="modSp mod modNotesTx">
        <pc:chgData name="Desirae Rose Mangum" userId="4927c8d4-d474-41ca-9032-4b6cd7db906a" providerId="ADAL" clId="{0B60F3D5-AA9E-4BDA-828C-9FD2F07EBC35}" dt="2026-04-21T19:37:25.064" v="2721" actId="20577"/>
        <pc:sldMkLst>
          <pc:docMk/>
          <pc:sldMk cId="68713716" sldId="258"/>
        </pc:sldMkLst>
        <pc:spChg chg="mod">
          <ac:chgData name="Desirae Rose Mangum" userId="4927c8d4-d474-41ca-9032-4b6cd7db906a" providerId="ADAL" clId="{0B60F3D5-AA9E-4BDA-828C-9FD2F07EBC35}" dt="2026-04-21T19:21:07.422" v="2530" actId="20577"/>
          <ac:spMkLst>
            <pc:docMk/>
            <pc:sldMk cId="68713716" sldId="258"/>
            <ac:spMk id="2" creationId="{3ADF3E07-A79D-2F2E-C217-70868CDA14A2}"/>
          </ac:spMkLst>
        </pc:spChg>
        <pc:picChg chg="mod">
          <ac:chgData name="Desirae Rose Mangum" userId="4927c8d4-d474-41ca-9032-4b6cd7db906a" providerId="ADAL" clId="{0B60F3D5-AA9E-4BDA-828C-9FD2F07EBC35}" dt="2026-04-19T21:35:05.104" v="2521" actId="1036"/>
          <ac:picMkLst>
            <pc:docMk/>
            <pc:sldMk cId="68713716" sldId="258"/>
            <ac:picMk id="4" creationId="{7C43EFCF-F151-A3E9-94D9-25DCE3895295}"/>
          </ac:picMkLst>
        </pc:picChg>
      </pc:sldChg>
      <pc:sldChg chg="modSp mod modNotesTx">
        <pc:chgData name="Desirae Rose Mangum" userId="4927c8d4-d474-41ca-9032-4b6cd7db906a" providerId="ADAL" clId="{0B60F3D5-AA9E-4BDA-828C-9FD2F07EBC35}" dt="2026-04-21T19:36:48.387" v="2713" actId="20577"/>
        <pc:sldMkLst>
          <pc:docMk/>
          <pc:sldMk cId="3914498521" sldId="260"/>
        </pc:sldMkLst>
        <pc:spChg chg="mod">
          <ac:chgData name="Desirae Rose Mangum" userId="4927c8d4-d474-41ca-9032-4b6cd7db906a" providerId="ADAL" clId="{0B60F3D5-AA9E-4BDA-828C-9FD2F07EBC35}" dt="2026-04-21T19:27:08.230" v="2640" actId="20577"/>
          <ac:spMkLst>
            <pc:docMk/>
            <pc:sldMk cId="3914498521" sldId="260"/>
            <ac:spMk id="5" creationId="{FE712D7E-8E3D-A7B3-70C2-DBFCF386AD07}"/>
          </ac:spMkLst>
        </pc:spChg>
      </pc:sldChg>
      <pc:sldChg chg="modNotesTx">
        <pc:chgData name="Desirae Rose Mangum" userId="4927c8d4-d474-41ca-9032-4b6cd7db906a" providerId="ADAL" clId="{0B60F3D5-AA9E-4BDA-828C-9FD2F07EBC35}" dt="2026-04-21T19:38:01.711" v="2738" actId="20577"/>
        <pc:sldMkLst>
          <pc:docMk/>
          <pc:sldMk cId="4248497891" sldId="262"/>
        </pc:sldMkLst>
      </pc:sldChg>
      <pc:sldChg chg="modSp mod modNotesTx">
        <pc:chgData name="Desirae Rose Mangum" userId="4927c8d4-d474-41ca-9032-4b6cd7db906a" providerId="ADAL" clId="{0B60F3D5-AA9E-4BDA-828C-9FD2F07EBC35}" dt="2026-04-21T19:36:56.148" v="2715" actId="20577"/>
        <pc:sldMkLst>
          <pc:docMk/>
          <pc:sldMk cId="1810464518" sldId="268"/>
        </pc:sldMkLst>
        <pc:spChg chg="mod">
          <ac:chgData name="Desirae Rose Mangum" userId="4927c8d4-d474-41ca-9032-4b6cd7db906a" providerId="ADAL" clId="{0B60F3D5-AA9E-4BDA-828C-9FD2F07EBC35}" dt="2026-04-21T19:25:22.111" v="2600" actId="14100"/>
          <ac:spMkLst>
            <pc:docMk/>
            <pc:sldMk cId="1810464518" sldId="268"/>
            <ac:spMk id="2" creationId="{BF308AE7-A7C6-33D9-04D0-1A6B2B9B500E}"/>
          </ac:spMkLst>
        </pc:spChg>
      </pc:sldChg>
      <pc:sldChg chg="modSp mod modNotesTx">
        <pc:chgData name="Desirae Rose Mangum" userId="4927c8d4-d474-41ca-9032-4b6cd7db906a" providerId="ADAL" clId="{0B60F3D5-AA9E-4BDA-828C-9FD2F07EBC35}" dt="2026-04-21T19:37:35.408" v="2733" actId="20577"/>
        <pc:sldMkLst>
          <pc:docMk/>
          <pc:sldMk cId="1469716425" sldId="269"/>
        </pc:sldMkLst>
        <pc:spChg chg="mod">
          <ac:chgData name="Desirae Rose Mangum" userId="4927c8d4-d474-41ca-9032-4b6cd7db906a" providerId="ADAL" clId="{0B60F3D5-AA9E-4BDA-828C-9FD2F07EBC35}" dt="2026-04-21T19:21:35.717" v="2545" actId="20577"/>
          <ac:spMkLst>
            <pc:docMk/>
            <pc:sldMk cId="1469716425" sldId="269"/>
            <ac:spMk id="2" creationId="{5249DDF0-9528-E4BD-1D7E-A0CEA81168D0}"/>
          </ac:spMkLst>
        </pc:spChg>
      </pc:sldChg>
      <pc:sldChg chg="modNotesTx">
        <pc:chgData name="Desirae Rose Mangum" userId="4927c8d4-d474-41ca-9032-4b6cd7db906a" providerId="ADAL" clId="{0B60F3D5-AA9E-4BDA-828C-9FD2F07EBC35}" dt="2026-04-21T19:38:10.689" v="2740" actId="20577"/>
        <pc:sldMkLst>
          <pc:docMk/>
          <pc:sldMk cId="630225086" sldId="270"/>
        </pc:sldMkLst>
      </pc:sldChg>
      <pc:sldChg chg="addSp delSp modSp mod ord modNotesTx">
        <pc:chgData name="Desirae Rose Mangum" userId="4927c8d4-d474-41ca-9032-4b6cd7db906a" providerId="ADAL" clId="{0B60F3D5-AA9E-4BDA-828C-9FD2F07EBC35}" dt="2026-04-21T19:37:04.918" v="2717" actId="20577"/>
        <pc:sldMkLst>
          <pc:docMk/>
          <pc:sldMk cId="1330209351" sldId="272"/>
        </pc:sldMkLst>
        <pc:spChg chg="mod">
          <ac:chgData name="Desirae Rose Mangum" userId="4927c8d4-d474-41ca-9032-4b6cd7db906a" providerId="ADAL" clId="{0B60F3D5-AA9E-4BDA-828C-9FD2F07EBC35}" dt="2026-04-21T19:26:01.711" v="2615" actId="14100"/>
          <ac:spMkLst>
            <pc:docMk/>
            <pc:sldMk cId="1330209351" sldId="272"/>
            <ac:spMk id="2" creationId="{3361503B-A5A1-10E4-AA6B-496F289058A9}"/>
          </ac:spMkLst>
        </pc:spChg>
        <pc:spChg chg="mod">
          <ac:chgData name="Desirae Rose Mangum" userId="4927c8d4-d474-41ca-9032-4b6cd7db906a" providerId="ADAL" clId="{0B60F3D5-AA9E-4BDA-828C-9FD2F07EBC35}" dt="2026-04-12T17:06:39.916" v="198" actId="27636"/>
          <ac:spMkLst>
            <pc:docMk/>
            <pc:sldMk cId="1330209351" sldId="272"/>
            <ac:spMk id="3" creationId="{A1A4C25F-7753-2D5C-E101-B3CA3A64C2BA}"/>
          </ac:spMkLst>
        </pc:spChg>
      </pc:sldChg>
      <pc:sldChg chg="modSp mod ord modNotesTx">
        <pc:chgData name="Desirae Rose Mangum" userId="4927c8d4-d474-41ca-9032-4b6cd7db906a" providerId="ADAL" clId="{0B60F3D5-AA9E-4BDA-828C-9FD2F07EBC35}" dt="2026-04-21T19:37:21.760" v="2720" actId="20577"/>
        <pc:sldMkLst>
          <pc:docMk/>
          <pc:sldMk cId="789922375" sldId="274"/>
        </pc:sldMkLst>
        <pc:spChg chg="mod">
          <ac:chgData name="Desirae Rose Mangum" userId="4927c8d4-d474-41ca-9032-4b6cd7db906a" providerId="ADAL" clId="{0B60F3D5-AA9E-4BDA-828C-9FD2F07EBC35}" dt="2026-04-21T19:28:14.766" v="2653" actId="20577"/>
          <ac:spMkLst>
            <pc:docMk/>
            <pc:sldMk cId="789922375" sldId="274"/>
            <ac:spMk id="2" creationId="{63E02E89-E289-6CEE-7E20-AA036E14F390}"/>
          </ac:spMkLst>
        </pc:spChg>
        <pc:spChg chg="mod">
          <ac:chgData name="Desirae Rose Mangum" userId="4927c8d4-d474-41ca-9032-4b6cd7db906a" providerId="ADAL" clId="{0B60F3D5-AA9E-4BDA-828C-9FD2F07EBC35}" dt="2026-04-12T17:08:28.830" v="286" actId="20577"/>
          <ac:spMkLst>
            <pc:docMk/>
            <pc:sldMk cId="789922375" sldId="274"/>
            <ac:spMk id="3" creationId="{3F8E2198-A8A5-D289-9564-887550652B32}"/>
          </ac:spMkLst>
        </pc:spChg>
      </pc:sldChg>
      <pc:sldChg chg="modSp mod modNotesTx">
        <pc:chgData name="Desirae Rose Mangum" userId="4927c8d4-d474-41ca-9032-4b6cd7db906a" providerId="ADAL" clId="{0B60F3D5-AA9E-4BDA-828C-9FD2F07EBC35}" dt="2026-04-21T19:38:57.942" v="2746" actId="20577"/>
        <pc:sldMkLst>
          <pc:docMk/>
          <pc:sldMk cId="2292997817" sldId="276"/>
        </pc:sldMkLst>
        <pc:spChg chg="mod">
          <ac:chgData name="Desirae Rose Mangum" userId="4927c8d4-d474-41ca-9032-4b6cd7db906a" providerId="ADAL" clId="{0B60F3D5-AA9E-4BDA-828C-9FD2F07EBC35}" dt="2026-04-12T17:53:36.220" v="445" actId="20577"/>
          <ac:spMkLst>
            <pc:docMk/>
            <pc:sldMk cId="2292997817" sldId="276"/>
            <ac:spMk id="2" creationId="{404C245F-11D9-19AD-4C4A-C3BC50664AAD}"/>
          </ac:spMkLst>
        </pc:spChg>
        <pc:spChg chg="mod">
          <ac:chgData name="Desirae Rose Mangum" userId="4927c8d4-d474-41ca-9032-4b6cd7db906a" providerId="ADAL" clId="{0B60F3D5-AA9E-4BDA-828C-9FD2F07EBC35}" dt="2026-04-21T19:29:33.053" v="2679" actId="14100"/>
          <ac:spMkLst>
            <pc:docMk/>
            <pc:sldMk cId="2292997817" sldId="276"/>
            <ac:spMk id="6" creationId="{6238179B-52B5-8D09-F19C-4001E79F3ADA}"/>
          </ac:spMkLst>
        </pc:spChg>
      </pc:sldChg>
      <pc:sldChg chg="modSp mod">
        <pc:chgData name="Desirae Rose Mangum" userId="4927c8d4-d474-41ca-9032-4b6cd7db906a" providerId="ADAL" clId="{0B60F3D5-AA9E-4BDA-828C-9FD2F07EBC35}" dt="2026-04-16T19:05:14.871" v="2429" actId="120"/>
        <pc:sldMkLst>
          <pc:docMk/>
          <pc:sldMk cId="1256148602" sldId="277"/>
        </pc:sldMkLst>
        <pc:spChg chg="mod">
          <ac:chgData name="Desirae Rose Mangum" userId="4927c8d4-d474-41ca-9032-4b6cd7db906a" providerId="ADAL" clId="{0B60F3D5-AA9E-4BDA-828C-9FD2F07EBC35}" dt="2026-04-16T19:05:14.871" v="2429" actId="120"/>
          <ac:spMkLst>
            <pc:docMk/>
            <pc:sldMk cId="1256148602" sldId="277"/>
            <ac:spMk id="3" creationId="{E7F9F648-B0E6-5A99-3158-7C63143853DE}"/>
          </ac:spMkLst>
        </pc:spChg>
      </pc:sldChg>
      <pc:sldChg chg="modNotesTx">
        <pc:chgData name="Desirae Rose Mangum" userId="4927c8d4-d474-41ca-9032-4b6cd7db906a" providerId="ADAL" clId="{0B60F3D5-AA9E-4BDA-828C-9FD2F07EBC35}" dt="2026-04-01T01:16:21.417" v="47" actId="20577"/>
        <pc:sldMkLst>
          <pc:docMk/>
          <pc:sldMk cId="3686661700" sldId="278"/>
        </pc:sldMkLst>
      </pc:sldChg>
      <pc:sldChg chg="modSp mod modNotesTx">
        <pc:chgData name="Desirae Rose Mangum" userId="4927c8d4-d474-41ca-9032-4b6cd7db906a" providerId="ADAL" clId="{0B60F3D5-AA9E-4BDA-828C-9FD2F07EBC35}" dt="2026-04-21T19:36:39.320" v="2712" actId="20577"/>
        <pc:sldMkLst>
          <pc:docMk/>
          <pc:sldMk cId="3139925042" sldId="282"/>
        </pc:sldMkLst>
        <pc:spChg chg="mod">
          <ac:chgData name="Desirae Rose Mangum" userId="4927c8d4-d474-41ca-9032-4b6cd7db906a" providerId="ADAL" clId="{0B60F3D5-AA9E-4BDA-828C-9FD2F07EBC35}" dt="2026-04-21T19:26:27.486" v="2623" actId="20577"/>
          <ac:spMkLst>
            <pc:docMk/>
            <pc:sldMk cId="3139925042" sldId="282"/>
            <ac:spMk id="2" creationId="{487E882A-5FE1-AC52-89A6-73F74744C3C3}"/>
          </ac:spMkLst>
        </pc:spChg>
      </pc:sldChg>
      <pc:sldChg chg="modSp mod modNotesTx">
        <pc:chgData name="Desirae Rose Mangum" userId="4927c8d4-d474-41ca-9032-4b6cd7db906a" providerId="ADAL" clId="{0B60F3D5-AA9E-4BDA-828C-9FD2F07EBC35}" dt="2026-04-21T19:36:26.097" v="2709" actId="20577"/>
        <pc:sldMkLst>
          <pc:docMk/>
          <pc:sldMk cId="3035025808" sldId="283"/>
        </pc:sldMkLst>
        <pc:spChg chg="mod">
          <ac:chgData name="Desirae Rose Mangum" userId="4927c8d4-d474-41ca-9032-4b6cd7db906a" providerId="ADAL" clId="{0B60F3D5-AA9E-4BDA-828C-9FD2F07EBC35}" dt="2026-04-21T19:26:42.685" v="2629" actId="20577"/>
          <ac:spMkLst>
            <pc:docMk/>
            <pc:sldMk cId="3035025808" sldId="283"/>
            <ac:spMk id="2" creationId="{D4853A1B-7274-AC9A-D3F8-54F655A3AE44}"/>
          </ac:spMkLst>
        </pc:spChg>
      </pc:sldChg>
      <pc:sldChg chg="modSp mod modNotesTx">
        <pc:chgData name="Desirae Rose Mangum" userId="4927c8d4-d474-41ca-9032-4b6cd7db906a" providerId="ADAL" clId="{0B60F3D5-AA9E-4BDA-828C-9FD2F07EBC35}" dt="2026-04-21T19:36:14.769" v="2699" actId="20577"/>
        <pc:sldMkLst>
          <pc:docMk/>
          <pc:sldMk cId="510178938" sldId="286"/>
        </pc:sldMkLst>
        <pc:spChg chg="mod">
          <ac:chgData name="Desirae Rose Mangum" userId="4927c8d4-d474-41ca-9032-4b6cd7db906a" providerId="ADAL" clId="{0B60F3D5-AA9E-4BDA-828C-9FD2F07EBC35}" dt="2026-04-21T19:26:50.506" v="2633" actId="20577"/>
          <ac:spMkLst>
            <pc:docMk/>
            <pc:sldMk cId="510178938" sldId="286"/>
            <ac:spMk id="4" creationId="{815BF109-2CAE-42AC-5C17-D5A19EACB855}"/>
          </ac:spMkLst>
        </pc:spChg>
      </pc:sldChg>
      <pc:sldChg chg="modSp mod modNotesTx">
        <pc:chgData name="Desirae Rose Mangum" userId="4927c8d4-d474-41ca-9032-4b6cd7db906a" providerId="ADAL" clId="{0B60F3D5-AA9E-4BDA-828C-9FD2F07EBC35}" dt="2026-04-21T19:36:12.227" v="2698" actId="20577"/>
        <pc:sldMkLst>
          <pc:docMk/>
          <pc:sldMk cId="330453931" sldId="287"/>
        </pc:sldMkLst>
        <pc:spChg chg="mod">
          <ac:chgData name="Desirae Rose Mangum" userId="4927c8d4-d474-41ca-9032-4b6cd7db906a" providerId="ADAL" clId="{0B60F3D5-AA9E-4BDA-828C-9FD2F07EBC35}" dt="2026-04-21T19:26:55.335" v="2635" actId="20577"/>
          <ac:spMkLst>
            <pc:docMk/>
            <pc:sldMk cId="330453931" sldId="287"/>
            <ac:spMk id="4" creationId="{D593E109-A00A-CA43-FAED-95FA5A840D80}"/>
          </ac:spMkLst>
        </pc:spChg>
      </pc:sldChg>
      <pc:sldChg chg="modSp mod modNotesTx">
        <pc:chgData name="Desirae Rose Mangum" userId="4927c8d4-d474-41ca-9032-4b6cd7db906a" providerId="ADAL" clId="{0B60F3D5-AA9E-4BDA-828C-9FD2F07EBC35}" dt="2026-04-21T19:36:09.374" v="2697" actId="20577"/>
        <pc:sldMkLst>
          <pc:docMk/>
          <pc:sldMk cId="2229937627" sldId="288"/>
        </pc:sldMkLst>
        <pc:spChg chg="mod">
          <ac:chgData name="Desirae Rose Mangum" userId="4927c8d4-d474-41ca-9032-4b6cd7db906a" providerId="ADAL" clId="{0B60F3D5-AA9E-4BDA-828C-9FD2F07EBC35}" dt="2026-04-12T17:42:41.645" v="416" actId="27636"/>
          <ac:spMkLst>
            <pc:docMk/>
            <pc:sldMk cId="2229937627" sldId="288"/>
            <ac:spMk id="4" creationId="{BD42EB01-8661-840F-4E2D-F7858B47EBD4}"/>
          </ac:spMkLst>
        </pc:spChg>
        <pc:spChg chg="mod">
          <ac:chgData name="Desirae Rose Mangum" userId="4927c8d4-d474-41ca-9032-4b6cd7db906a" providerId="ADAL" clId="{0B60F3D5-AA9E-4BDA-828C-9FD2F07EBC35}" dt="2026-04-21T19:27:01.608" v="2637" actId="20577"/>
          <ac:spMkLst>
            <pc:docMk/>
            <pc:sldMk cId="2229937627" sldId="288"/>
            <ac:spMk id="6" creationId="{EEA2789A-D79B-7F0A-683B-71039B28C284}"/>
          </ac:spMkLst>
        </pc:spChg>
      </pc:sldChg>
      <pc:sldChg chg="modSp mod modNotesTx">
        <pc:chgData name="Desirae Rose Mangum" userId="4927c8d4-d474-41ca-9032-4b6cd7db906a" providerId="ADAL" clId="{0B60F3D5-AA9E-4BDA-828C-9FD2F07EBC35}" dt="2026-04-21T19:38:47.129" v="2745" actId="20577"/>
        <pc:sldMkLst>
          <pc:docMk/>
          <pc:sldMk cId="3441328433" sldId="290"/>
        </pc:sldMkLst>
        <pc:spChg chg="mod">
          <ac:chgData name="Desirae Rose Mangum" userId="4927c8d4-d474-41ca-9032-4b6cd7db906a" providerId="ADAL" clId="{0B60F3D5-AA9E-4BDA-828C-9FD2F07EBC35}" dt="2026-04-21T19:28:45.230" v="2658" actId="20577"/>
          <ac:spMkLst>
            <pc:docMk/>
            <pc:sldMk cId="3441328433" sldId="290"/>
            <ac:spMk id="2" creationId="{8E12E4B6-88DF-2E68-45D7-D32D7ECCFC28}"/>
          </ac:spMkLst>
        </pc:spChg>
      </pc:sldChg>
      <pc:sldChg chg="modSp mod">
        <pc:chgData name="Desirae Rose Mangum" userId="4927c8d4-d474-41ca-9032-4b6cd7db906a" providerId="ADAL" clId="{0B60F3D5-AA9E-4BDA-828C-9FD2F07EBC35}" dt="2026-04-21T19:28:52.292" v="2663" actId="20577"/>
        <pc:sldMkLst>
          <pc:docMk/>
          <pc:sldMk cId="1184303969" sldId="292"/>
        </pc:sldMkLst>
        <pc:spChg chg="mod">
          <ac:chgData name="Desirae Rose Mangum" userId="4927c8d4-d474-41ca-9032-4b6cd7db906a" providerId="ADAL" clId="{0B60F3D5-AA9E-4BDA-828C-9FD2F07EBC35}" dt="2026-04-21T19:28:52.292" v="2663" actId="20577"/>
          <ac:spMkLst>
            <pc:docMk/>
            <pc:sldMk cId="1184303969" sldId="292"/>
            <ac:spMk id="4" creationId="{3E604A7C-FBF2-9CC9-78F7-6EA9E20E2EFE}"/>
          </ac:spMkLst>
        </pc:spChg>
      </pc:sldChg>
      <pc:sldChg chg="modSp mod">
        <pc:chgData name="Desirae Rose Mangum" userId="4927c8d4-d474-41ca-9032-4b6cd7db906a" providerId="ADAL" clId="{0B60F3D5-AA9E-4BDA-828C-9FD2F07EBC35}" dt="2026-04-21T19:25:52.628" v="2609" actId="14100"/>
        <pc:sldMkLst>
          <pc:docMk/>
          <pc:sldMk cId="442371354" sldId="294"/>
        </pc:sldMkLst>
        <pc:spChg chg="mod">
          <ac:chgData name="Desirae Rose Mangum" userId="4927c8d4-d474-41ca-9032-4b6cd7db906a" providerId="ADAL" clId="{0B60F3D5-AA9E-4BDA-828C-9FD2F07EBC35}" dt="2026-04-21T19:25:52.628" v="2609" actId="14100"/>
          <ac:spMkLst>
            <pc:docMk/>
            <pc:sldMk cId="442371354" sldId="294"/>
            <ac:spMk id="2" creationId="{F9020F00-8CC4-62D2-EA8E-672B346D61F3}"/>
          </ac:spMkLst>
        </pc:spChg>
        <pc:picChg chg="mod">
          <ac:chgData name="Desirae Rose Mangum" userId="4927c8d4-d474-41ca-9032-4b6cd7db906a" providerId="ADAL" clId="{0B60F3D5-AA9E-4BDA-828C-9FD2F07EBC35}" dt="2026-04-21T19:25:36.702" v="2602" actId="1076"/>
          <ac:picMkLst>
            <pc:docMk/>
            <pc:sldMk cId="442371354" sldId="294"/>
            <ac:picMk id="8" creationId="{3266D49A-CD4D-E397-5513-4D434DB7A84D}"/>
          </ac:picMkLst>
        </pc:picChg>
        <pc:picChg chg="mod">
          <ac:chgData name="Desirae Rose Mangum" userId="4927c8d4-d474-41ca-9032-4b6cd7db906a" providerId="ADAL" clId="{0B60F3D5-AA9E-4BDA-828C-9FD2F07EBC35}" dt="2026-04-21T19:25:42.195" v="2603" actId="1076"/>
          <ac:picMkLst>
            <pc:docMk/>
            <pc:sldMk cId="442371354" sldId="294"/>
            <ac:picMk id="10" creationId="{81F93B70-EE3B-AC69-9DE1-826723CE19CE}"/>
          </ac:picMkLst>
        </pc:picChg>
        <pc:picChg chg="mod">
          <ac:chgData name="Desirae Rose Mangum" userId="4927c8d4-d474-41ca-9032-4b6cd7db906a" providerId="ADAL" clId="{0B60F3D5-AA9E-4BDA-828C-9FD2F07EBC35}" dt="2026-04-21T19:25:34.457" v="2601" actId="1076"/>
          <ac:picMkLst>
            <pc:docMk/>
            <pc:sldMk cId="442371354" sldId="294"/>
            <ac:picMk id="12" creationId="{75B71933-E22D-5257-5477-7DAF5CFBAFD6}"/>
          </ac:picMkLst>
        </pc:picChg>
      </pc:sldChg>
      <pc:sldChg chg="modSp mod modNotesTx">
        <pc:chgData name="Desirae Rose Mangum" userId="4927c8d4-d474-41ca-9032-4b6cd7db906a" providerId="ADAL" clId="{0B60F3D5-AA9E-4BDA-828C-9FD2F07EBC35}" dt="2026-04-21T19:36:33.155" v="2711" actId="20577"/>
        <pc:sldMkLst>
          <pc:docMk/>
          <pc:sldMk cId="3789667454" sldId="295"/>
        </pc:sldMkLst>
        <pc:spChg chg="mod">
          <ac:chgData name="Desirae Rose Mangum" userId="4927c8d4-d474-41ca-9032-4b6cd7db906a" providerId="ADAL" clId="{0B60F3D5-AA9E-4BDA-828C-9FD2F07EBC35}" dt="2026-04-21T19:26:32.611" v="2625" actId="20577"/>
          <ac:spMkLst>
            <pc:docMk/>
            <pc:sldMk cId="3789667454" sldId="295"/>
            <ac:spMk id="4" creationId="{F768724B-A770-8218-CD30-FCCDDBB7BB36}"/>
          </ac:spMkLst>
        </pc:spChg>
      </pc:sldChg>
      <pc:sldChg chg="modSp mod">
        <pc:chgData name="Desirae Rose Mangum" userId="4927c8d4-d474-41ca-9032-4b6cd7db906a" providerId="ADAL" clId="{0B60F3D5-AA9E-4BDA-828C-9FD2F07EBC35}" dt="2026-04-21T19:29:19.418" v="2673" actId="20577"/>
        <pc:sldMkLst>
          <pc:docMk/>
          <pc:sldMk cId="323733193" sldId="306"/>
        </pc:sldMkLst>
        <pc:spChg chg="mod">
          <ac:chgData name="Desirae Rose Mangum" userId="4927c8d4-d474-41ca-9032-4b6cd7db906a" providerId="ADAL" clId="{0B60F3D5-AA9E-4BDA-828C-9FD2F07EBC35}" dt="2026-04-21T19:29:19.418" v="2673" actId="20577"/>
          <ac:spMkLst>
            <pc:docMk/>
            <pc:sldMk cId="323733193" sldId="306"/>
            <ac:spMk id="2" creationId="{5E621C5F-B5DF-25B7-07B0-A7FE17E34144}"/>
          </ac:spMkLst>
        </pc:spChg>
      </pc:sldChg>
      <pc:sldChg chg="modSp mod modNotesTx">
        <pc:chgData name="Desirae Rose Mangum" userId="4927c8d4-d474-41ca-9032-4b6cd7db906a" providerId="ADAL" clId="{0B60F3D5-AA9E-4BDA-828C-9FD2F07EBC35}" dt="2026-04-21T19:37:00.562" v="2716" actId="20577"/>
        <pc:sldMkLst>
          <pc:docMk/>
          <pc:sldMk cId="1475177866" sldId="307"/>
        </pc:sldMkLst>
        <pc:spChg chg="mod">
          <ac:chgData name="Desirae Rose Mangum" userId="4927c8d4-d474-41ca-9032-4b6cd7db906a" providerId="ADAL" clId="{0B60F3D5-AA9E-4BDA-828C-9FD2F07EBC35}" dt="2026-04-21T19:27:55.042" v="2647" actId="20577"/>
          <ac:spMkLst>
            <pc:docMk/>
            <pc:sldMk cId="1475177866" sldId="307"/>
            <ac:spMk id="2" creationId="{020F3640-E588-488A-6F1E-3BE9D94DFFF5}"/>
          </ac:spMkLst>
        </pc:spChg>
      </pc:sldChg>
      <pc:sldChg chg="modNotesTx">
        <pc:chgData name="Desirae Rose Mangum" userId="4927c8d4-d474-41ca-9032-4b6cd7db906a" providerId="ADAL" clId="{0B60F3D5-AA9E-4BDA-828C-9FD2F07EBC35}" dt="2026-04-21T19:38:16.253" v="2741" actId="20577"/>
        <pc:sldMkLst>
          <pc:docMk/>
          <pc:sldMk cId="3435133899" sldId="309"/>
        </pc:sldMkLst>
      </pc:sldChg>
      <pc:sldChg chg="modSp mod">
        <pc:chgData name="Desirae Rose Mangum" userId="4927c8d4-d474-41ca-9032-4b6cd7db906a" providerId="ADAL" clId="{0B60F3D5-AA9E-4BDA-828C-9FD2F07EBC35}" dt="2026-04-21T19:22:10.470" v="2557" actId="20577"/>
        <pc:sldMkLst>
          <pc:docMk/>
          <pc:sldMk cId="2837311231" sldId="313"/>
        </pc:sldMkLst>
        <pc:spChg chg="mod">
          <ac:chgData name="Desirae Rose Mangum" userId="4927c8d4-d474-41ca-9032-4b6cd7db906a" providerId="ADAL" clId="{0B60F3D5-AA9E-4BDA-828C-9FD2F07EBC35}" dt="2026-04-21T19:22:10.470" v="2557" actId="20577"/>
          <ac:spMkLst>
            <pc:docMk/>
            <pc:sldMk cId="2837311231" sldId="313"/>
            <ac:spMk id="2" creationId="{CDE1E9C5-9BE1-283A-C03A-757ED29EFF78}"/>
          </ac:spMkLst>
        </pc:spChg>
      </pc:sldChg>
      <pc:sldChg chg="addSp delSp modSp add mod ord">
        <pc:chgData name="Desirae Rose Mangum" userId="4927c8d4-d474-41ca-9032-4b6cd7db906a" providerId="ADAL" clId="{0B60F3D5-AA9E-4BDA-828C-9FD2F07EBC35}" dt="2026-04-21T19:33:53.650" v="2696" actId="20577"/>
        <pc:sldMkLst>
          <pc:docMk/>
          <pc:sldMk cId="3421582358" sldId="315"/>
        </pc:sldMkLst>
        <pc:spChg chg="mod">
          <ac:chgData name="Desirae Rose Mangum" userId="4927c8d4-d474-41ca-9032-4b6cd7db906a" providerId="ADAL" clId="{0B60F3D5-AA9E-4BDA-828C-9FD2F07EBC35}" dt="2026-04-12T17:08:07.338" v="276" actId="120"/>
          <ac:spMkLst>
            <pc:docMk/>
            <pc:sldMk cId="3421582358" sldId="315"/>
            <ac:spMk id="3" creationId="{E046AB60-97AB-9C2C-AEE4-5EDC18A69E89}"/>
          </ac:spMkLst>
        </pc:spChg>
        <pc:spChg chg="mod">
          <ac:chgData name="Desirae Rose Mangum" userId="4927c8d4-d474-41ca-9032-4b6cd7db906a" providerId="ADAL" clId="{0B60F3D5-AA9E-4BDA-828C-9FD2F07EBC35}" dt="2026-04-21T19:23:29.053" v="2588" actId="20577"/>
          <ac:spMkLst>
            <pc:docMk/>
            <pc:sldMk cId="3421582358" sldId="315"/>
            <ac:spMk id="5" creationId="{B944ED5C-9205-F19F-BFDB-0F6796B93AED}"/>
          </ac:spMkLst>
        </pc:spChg>
        <pc:graphicFrameChg chg="add mod modGraphic">
          <ac:chgData name="Desirae Rose Mangum" userId="4927c8d4-d474-41ca-9032-4b6cd7db906a" providerId="ADAL" clId="{0B60F3D5-AA9E-4BDA-828C-9FD2F07EBC35}" dt="2026-04-21T19:33:41.905" v="2685" actId="20577"/>
          <ac:graphicFrameMkLst>
            <pc:docMk/>
            <pc:sldMk cId="3421582358" sldId="315"/>
            <ac:graphicFrameMk id="10" creationId="{B7617A02-39AC-5300-2638-C7A17592E681}"/>
          </ac:graphicFrameMkLst>
        </pc:graphicFrameChg>
        <pc:graphicFrameChg chg="add mod modGraphic">
          <ac:chgData name="Desirae Rose Mangum" userId="4927c8d4-d474-41ca-9032-4b6cd7db906a" providerId="ADAL" clId="{0B60F3D5-AA9E-4BDA-828C-9FD2F07EBC35}" dt="2026-04-21T19:33:53.650" v="2696" actId="20577"/>
          <ac:graphicFrameMkLst>
            <pc:docMk/>
            <pc:sldMk cId="3421582358" sldId="315"/>
            <ac:graphicFrameMk id="11" creationId="{B877C7EE-D5C1-2609-8503-EB80C2D22B2B}"/>
          </ac:graphicFrameMkLst>
        </pc:graphicFrameChg>
      </pc:sldChg>
      <pc:sldChg chg="modSp add mod ord">
        <pc:chgData name="Desirae Rose Mangum" userId="4927c8d4-d474-41ca-9032-4b6cd7db906a" providerId="ADAL" clId="{0B60F3D5-AA9E-4BDA-828C-9FD2F07EBC35}" dt="2026-04-21T19:22:27.390" v="2561" actId="20577"/>
        <pc:sldMkLst>
          <pc:docMk/>
          <pc:sldMk cId="3671040138" sldId="316"/>
        </pc:sldMkLst>
        <pc:spChg chg="mod">
          <ac:chgData name="Desirae Rose Mangum" userId="4927c8d4-d474-41ca-9032-4b6cd7db906a" providerId="ADAL" clId="{0B60F3D5-AA9E-4BDA-828C-9FD2F07EBC35}" dt="2026-04-21T19:22:27.390" v="2561" actId="20577"/>
          <ac:spMkLst>
            <pc:docMk/>
            <pc:sldMk cId="3671040138" sldId="316"/>
            <ac:spMk id="2" creationId="{2D9485FE-E941-307B-8D69-DBC2315899C8}"/>
          </ac:spMkLst>
        </pc:spChg>
        <pc:spChg chg="mod">
          <ac:chgData name="Desirae Rose Mangum" userId="4927c8d4-d474-41ca-9032-4b6cd7db906a" providerId="ADAL" clId="{0B60F3D5-AA9E-4BDA-828C-9FD2F07EBC35}" dt="2026-04-12T17:08:18.832" v="277" actId="120"/>
          <ac:spMkLst>
            <pc:docMk/>
            <pc:sldMk cId="3671040138" sldId="316"/>
            <ac:spMk id="3" creationId="{6424B6E2-3F17-85E5-B42B-E95AFCFE7674}"/>
          </ac:spMkLst>
        </pc:spChg>
        <pc:graphicFrameChg chg="modGraphic">
          <ac:chgData name="Desirae Rose Mangum" userId="4927c8d4-d474-41ca-9032-4b6cd7db906a" providerId="ADAL" clId="{0B60F3D5-AA9E-4BDA-828C-9FD2F07EBC35}" dt="2026-04-16T20:29:38.754" v="2495" actId="20577"/>
          <ac:graphicFrameMkLst>
            <pc:docMk/>
            <pc:sldMk cId="3671040138" sldId="316"/>
            <ac:graphicFrameMk id="4" creationId="{83DD1B0E-C6D6-4A45-C197-69C9C0B8CE8B}"/>
          </ac:graphicFrameMkLst>
        </pc:graphicFrameChg>
      </pc:sldChg>
      <pc:sldChg chg="modSp add mod ord modNotesTx">
        <pc:chgData name="Desirae Rose Mangum" userId="4927c8d4-d474-41ca-9032-4b6cd7db906a" providerId="ADAL" clId="{0B60F3D5-AA9E-4BDA-828C-9FD2F07EBC35}" dt="2026-04-21T19:38:31.236" v="2742" actId="20577"/>
        <pc:sldMkLst>
          <pc:docMk/>
          <pc:sldMk cId="3658936016" sldId="317"/>
        </pc:sldMkLst>
        <pc:spChg chg="mod">
          <ac:chgData name="Desirae Rose Mangum" userId="4927c8d4-d474-41ca-9032-4b6cd7db906a" providerId="ADAL" clId="{0B60F3D5-AA9E-4BDA-828C-9FD2F07EBC35}" dt="2026-04-12T17:06:49.206" v="217" actId="20577"/>
          <ac:spMkLst>
            <pc:docMk/>
            <pc:sldMk cId="3658936016" sldId="317"/>
            <ac:spMk id="3" creationId="{700B6830-1462-DE99-14C7-ADFA8361C2E1}"/>
          </ac:spMkLst>
        </pc:spChg>
      </pc:sldChg>
      <pc:sldChg chg="modSp add mod ord modNotesTx">
        <pc:chgData name="Desirae Rose Mangum" userId="4927c8d4-d474-41ca-9032-4b6cd7db906a" providerId="ADAL" clId="{0B60F3D5-AA9E-4BDA-828C-9FD2F07EBC35}" dt="2026-04-21T19:38:44.686" v="2744" actId="20577"/>
        <pc:sldMkLst>
          <pc:docMk/>
          <pc:sldMk cId="1261354327" sldId="320"/>
        </pc:sldMkLst>
        <pc:spChg chg="mod">
          <ac:chgData name="Desirae Rose Mangum" userId="4927c8d4-d474-41ca-9032-4b6cd7db906a" providerId="ADAL" clId="{0B60F3D5-AA9E-4BDA-828C-9FD2F07EBC35}" dt="2026-04-12T17:07:57.987" v="272" actId="20577"/>
          <ac:spMkLst>
            <pc:docMk/>
            <pc:sldMk cId="1261354327" sldId="320"/>
            <ac:spMk id="3" creationId="{3AEF6A4D-77A9-D439-892D-E3ADDC546546}"/>
          </ac:spMkLst>
        </pc:spChg>
      </pc:sldChg>
      <pc:sldChg chg="modSp add mod">
        <pc:chgData name="Desirae Rose Mangum" userId="4927c8d4-d474-41ca-9032-4b6cd7db906a" providerId="ADAL" clId="{0B60F3D5-AA9E-4BDA-828C-9FD2F07EBC35}" dt="2026-04-12T17:45:25.698" v="419" actId="27636"/>
        <pc:sldMkLst>
          <pc:docMk/>
          <pc:sldMk cId="2761874085" sldId="321"/>
        </pc:sldMkLst>
        <pc:spChg chg="mod">
          <ac:chgData name="Desirae Rose Mangum" userId="4927c8d4-d474-41ca-9032-4b6cd7db906a" providerId="ADAL" clId="{0B60F3D5-AA9E-4BDA-828C-9FD2F07EBC35}" dt="2026-04-12T17:45:25.698" v="419" actId="27636"/>
          <ac:spMkLst>
            <pc:docMk/>
            <pc:sldMk cId="2761874085" sldId="321"/>
            <ac:spMk id="3" creationId="{1041EFE9-A7AB-5A34-95AF-22411F3C2D2A}"/>
          </ac:spMkLst>
        </pc:spChg>
      </pc:sldChg>
      <pc:sldChg chg="modSp add mod modNotesTx">
        <pc:chgData name="Desirae Rose Mangum" userId="4927c8d4-d474-41ca-9032-4b6cd7db906a" providerId="ADAL" clId="{0B60F3D5-AA9E-4BDA-828C-9FD2F07EBC35}" dt="2026-04-21T19:37:47.839" v="2735" actId="20577"/>
        <pc:sldMkLst>
          <pc:docMk/>
          <pc:sldMk cId="2501136920" sldId="322"/>
        </pc:sldMkLst>
        <pc:spChg chg="mod">
          <ac:chgData name="Desirae Rose Mangum" userId="4927c8d4-d474-41ca-9032-4b6cd7db906a" providerId="ADAL" clId="{0B60F3D5-AA9E-4BDA-828C-9FD2F07EBC35}" dt="2026-04-16T18:59:10.444" v="2419" actId="2711"/>
          <ac:spMkLst>
            <pc:docMk/>
            <pc:sldMk cId="2501136920" sldId="322"/>
            <ac:spMk id="2" creationId="{0B90ECB7-2B0A-1138-716A-E9F4D2FBEAFC}"/>
          </ac:spMkLst>
        </pc:spChg>
        <pc:spChg chg="mod">
          <ac:chgData name="Desirae Rose Mangum" userId="4927c8d4-d474-41ca-9032-4b6cd7db906a" providerId="ADAL" clId="{0B60F3D5-AA9E-4BDA-828C-9FD2F07EBC35}" dt="2026-04-16T20:35:17.008" v="2516" actId="27636"/>
          <ac:spMkLst>
            <pc:docMk/>
            <pc:sldMk cId="2501136920" sldId="322"/>
            <ac:spMk id="3" creationId="{5D05F447-2A18-8F77-BF42-0237C57863F6}"/>
          </ac:spMkLst>
        </pc:spChg>
        <pc:spChg chg="mod">
          <ac:chgData name="Desirae Rose Mangum" userId="4927c8d4-d474-41ca-9032-4b6cd7db906a" providerId="ADAL" clId="{0B60F3D5-AA9E-4BDA-828C-9FD2F07EBC35}" dt="2026-04-21T19:22:40.985" v="2569" actId="14100"/>
          <ac:spMkLst>
            <pc:docMk/>
            <pc:sldMk cId="2501136920" sldId="322"/>
            <ac:spMk id="4" creationId="{79B3D665-9445-0356-7EA5-A878F030B29B}"/>
          </ac:spMkLst>
        </pc:spChg>
        <pc:spChg chg="mod">
          <ac:chgData name="Desirae Rose Mangum" userId="4927c8d4-d474-41ca-9032-4b6cd7db906a" providerId="ADAL" clId="{0B60F3D5-AA9E-4BDA-828C-9FD2F07EBC35}" dt="2026-04-16T18:59:35.337" v="2421" actId="2711"/>
          <ac:spMkLst>
            <pc:docMk/>
            <pc:sldMk cId="2501136920" sldId="322"/>
            <ac:spMk id="23" creationId="{37A7FCFA-17C0-AD70-2773-55A12CAF4DC0}"/>
          </ac:spMkLst>
        </pc:spChg>
      </pc:sldChg>
      <pc:sldChg chg="addSp delSp modSp mod modClrScheme chgLayout">
        <pc:chgData name="Desirae Rose Mangum" userId="4927c8d4-d474-41ca-9032-4b6cd7db906a" providerId="ADAL" clId="{0B60F3D5-AA9E-4BDA-828C-9FD2F07EBC35}" dt="2026-04-21T19:27:37.068" v="2644" actId="478"/>
        <pc:sldMkLst>
          <pc:docMk/>
          <pc:sldMk cId="1362560013" sldId="330"/>
        </pc:sldMkLst>
        <pc:spChg chg="mod ord">
          <ac:chgData name="Desirae Rose Mangum" userId="4927c8d4-d474-41ca-9032-4b6cd7db906a" providerId="ADAL" clId="{0B60F3D5-AA9E-4BDA-828C-9FD2F07EBC35}" dt="2026-04-21T19:27:32.171" v="2643" actId="700"/>
          <ac:spMkLst>
            <pc:docMk/>
            <pc:sldMk cId="1362560013" sldId="330"/>
            <ac:spMk id="2" creationId="{4C624A71-591D-8762-E56C-A28B8E740B6F}"/>
          </ac:spMkLst>
        </pc:spChg>
        <pc:spChg chg="mod">
          <ac:chgData name="Desirae Rose Mangum" userId="4927c8d4-d474-41ca-9032-4b6cd7db906a" providerId="ADAL" clId="{0B60F3D5-AA9E-4BDA-828C-9FD2F07EBC35}" dt="2026-04-21T19:27:14.579" v="2642" actId="20577"/>
          <ac:spMkLst>
            <pc:docMk/>
            <pc:sldMk cId="1362560013" sldId="330"/>
            <ac:spMk id="5" creationId="{BB2E2466-730C-CE11-A2EB-7E6DBCA58FF3}"/>
          </ac:spMkLst>
        </pc:spChg>
        <pc:spChg chg="add del mod ord">
          <ac:chgData name="Desirae Rose Mangum" userId="4927c8d4-d474-41ca-9032-4b6cd7db906a" providerId="ADAL" clId="{0B60F3D5-AA9E-4BDA-828C-9FD2F07EBC35}" dt="2026-04-21T19:27:37.068" v="2644" actId="478"/>
          <ac:spMkLst>
            <pc:docMk/>
            <pc:sldMk cId="1362560013" sldId="330"/>
            <ac:spMk id="17" creationId="{BF317953-A01D-CEF6-6A23-65AA20CF7F41}"/>
          </ac:spMkLst>
        </pc:spChg>
      </pc:sldChg>
      <pc:sldChg chg="modSp mod">
        <pc:chgData name="Desirae Rose Mangum" userId="4927c8d4-d474-41ca-9032-4b6cd7db906a" providerId="ADAL" clId="{0B60F3D5-AA9E-4BDA-828C-9FD2F07EBC35}" dt="2026-04-21T19:28:58.645" v="2668" actId="20577"/>
        <pc:sldMkLst>
          <pc:docMk/>
          <pc:sldMk cId="98127389" sldId="333"/>
        </pc:sldMkLst>
        <pc:spChg chg="mod">
          <ac:chgData name="Desirae Rose Mangum" userId="4927c8d4-d474-41ca-9032-4b6cd7db906a" providerId="ADAL" clId="{0B60F3D5-AA9E-4BDA-828C-9FD2F07EBC35}" dt="2026-04-21T19:28:58.645" v="2668" actId="20577"/>
          <ac:spMkLst>
            <pc:docMk/>
            <pc:sldMk cId="98127389" sldId="333"/>
            <ac:spMk id="2" creationId="{9C544D27-C5BD-FAA6-5670-4120A5C410EE}"/>
          </ac:spMkLst>
        </pc:spChg>
      </pc:sldChg>
      <pc:sldChg chg="modSp mod modNotesTx">
        <pc:chgData name="Desirae Rose Mangum" userId="4927c8d4-d474-41ca-9032-4b6cd7db906a" providerId="ADAL" clId="{0B60F3D5-AA9E-4BDA-828C-9FD2F07EBC35}" dt="2026-04-21T19:37:40.515" v="2734" actId="20577"/>
        <pc:sldMkLst>
          <pc:docMk/>
          <pc:sldMk cId="3835811018" sldId="337"/>
        </pc:sldMkLst>
        <pc:spChg chg="mod">
          <ac:chgData name="Desirae Rose Mangum" userId="4927c8d4-d474-41ca-9032-4b6cd7db906a" providerId="ADAL" clId="{0B60F3D5-AA9E-4BDA-828C-9FD2F07EBC35}" dt="2026-04-21T19:21:55.778" v="2552" actId="20577"/>
          <ac:spMkLst>
            <pc:docMk/>
            <pc:sldMk cId="3835811018" sldId="337"/>
            <ac:spMk id="2" creationId="{227ACDFF-6C08-A181-67A1-195FE51C85C4}"/>
          </ac:spMkLst>
        </pc:spChg>
      </pc:sldChg>
      <pc:sldChg chg="modSp mod modNotesTx">
        <pc:chgData name="Desirae Rose Mangum" userId="4927c8d4-d474-41ca-9032-4b6cd7db906a" providerId="ADAL" clId="{0B60F3D5-AA9E-4BDA-828C-9FD2F07EBC35}" dt="2026-04-21T19:37:32.987" v="2732" actId="20577"/>
        <pc:sldMkLst>
          <pc:docMk/>
          <pc:sldMk cId="59274665" sldId="338"/>
        </pc:sldMkLst>
        <pc:spChg chg="mod">
          <ac:chgData name="Desirae Rose Mangum" userId="4927c8d4-d474-41ca-9032-4b6cd7db906a" providerId="ADAL" clId="{0B60F3D5-AA9E-4BDA-828C-9FD2F07EBC35}" dt="2026-04-21T19:21:25.251" v="2540" actId="20577"/>
          <ac:spMkLst>
            <pc:docMk/>
            <pc:sldMk cId="59274665" sldId="338"/>
            <ac:spMk id="2" creationId="{6DA56E92-3F19-7F64-3367-E00E99F687C4}"/>
          </ac:spMkLst>
        </pc:spChg>
      </pc:sldChg>
      <pc:sldChg chg="modSp mod modNotesTx">
        <pc:chgData name="Desirae Rose Mangum" userId="4927c8d4-d474-41ca-9032-4b6cd7db906a" providerId="ADAL" clId="{0B60F3D5-AA9E-4BDA-828C-9FD2F07EBC35}" dt="2026-04-21T19:36:53.293" v="2714" actId="20577"/>
        <pc:sldMkLst>
          <pc:docMk/>
          <pc:sldMk cId="39678841" sldId="339"/>
        </pc:sldMkLst>
        <pc:spChg chg="mod">
          <ac:chgData name="Desirae Rose Mangum" userId="4927c8d4-d474-41ca-9032-4b6cd7db906a" providerId="ADAL" clId="{0B60F3D5-AA9E-4BDA-828C-9FD2F07EBC35}" dt="2026-04-21T19:25:11.279" v="2594" actId="14100"/>
          <ac:spMkLst>
            <pc:docMk/>
            <pc:sldMk cId="39678841" sldId="339"/>
            <ac:spMk id="2" creationId="{747820C4-0C74-F8FD-C10A-1B96265B28EA}"/>
          </ac:spMkLst>
        </pc:spChg>
      </pc:sldChg>
      <pc:sldChg chg="modSp mod modNotesTx">
        <pc:chgData name="Desirae Rose Mangum" userId="4927c8d4-d474-41ca-9032-4b6cd7db906a" providerId="ADAL" clId="{0B60F3D5-AA9E-4BDA-828C-9FD2F07EBC35}" dt="2026-04-21T19:37:28.653" v="2722" actId="20577"/>
        <pc:sldMkLst>
          <pc:docMk/>
          <pc:sldMk cId="2068819570" sldId="340"/>
        </pc:sldMkLst>
        <pc:spChg chg="mod">
          <ac:chgData name="Desirae Rose Mangum" userId="4927c8d4-d474-41ca-9032-4b6cd7db906a" providerId="ADAL" clId="{0B60F3D5-AA9E-4BDA-828C-9FD2F07EBC35}" dt="2026-04-21T19:21:16.203" v="2535" actId="20577"/>
          <ac:spMkLst>
            <pc:docMk/>
            <pc:sldMk cId="2068819570" sldId="340"/>
            <ac:spMk id="2" creationId="{2C39B8D1-9DDB-F99A-F8AC-43B026649925}"/>
          </ac:spMkLst>
        </pc:spChg>
      </pc:sldChg>
      <pc:sldChg chg="modSp mod modNotesTx">
        <pc:chgData name="Desirae Rose Mangum" userId="4927c8d4-d474-41ca-9032-4b6cd7db906a" providerId="ADAL" clId="{0B60F3D5-AA9E-4BDA-828C-9FD2F07EBC35}" dt="2026-04-21T19:37:50.394" v="2736" actId="20577"/>
        <pc:sldMkLst>
          <pc:docMk/>
          <pc:sldMk cId="3317095530" sldId="348"/>
        </pc:sldMkLst>
        <pc:spChg chg="mod">
          <ac:chgData name="Desirae Rose Mangum" userId="4927c8d4-d474-41ca-9032-4b6cd7db906a" providerId="ADAL" clId="{0B60F3D5-AA9E-4BDA-828C-9FD2F07EBC35}" dt="2026-04-16T19:03:38.079" v="2425" actId="2711"/>
          <ac:spMkLst>
            <pc:docMk/>
            <pc:sldMk cId="3317095530" sldId="348"/>
            <ac:spMk id="2" creationId="{059B1EE1-2ED6-DE63-59B3-46CDB5EE043B}"/>
          </ac:spMkLst>
        </pc:spChg>
        <pc:spChg chg="mod">
          <ac:chgData name="Desirae Rose Mangum" userId="4927c8d4-d474-41ca-9032-4b6cd7db906a" providerId="ADAL" clId="{0B60F3D5-AA9E-4BDA-828C-9FD2F07EBC35}" dt="2026-04-16T20:35:36.077" v="2519" actId="20577"/>
          <ac:spMkLst>
            <pc:docMk/>
            <pc:sldMk cId="3317095530" sldId="348"/>
            <ac:spMk id="3" creationId="{486CBE61-5AE7-AF74-EE7F-DA98D4AA3B76}"/>
          </ac:spMkLst>
        </pc:spChg>
        <pc:spChg chg="mod">
          <ac:chgData name="Desirae Rose Mangum" userId="4927c8d4-d474-41ca-9032-4b6cd7db906a" providerId="ADAL" clId="{0B60F3D5-AA9E-4BDA-828C-9FD2F07EBC35}" dt="2026-04-21T19:22:58.328" v="2575" actId="14100"/>
          <ac:spMkLst>
            <pc:docMk/>
            <pc:sldMk cId="3317095530" sldId="348"/>
            <ac:spMk id="4" creationId="{88021C55-8ACA-9850-6A3B-FA7FB10A7730}"/>
          </ac:spMkLst>
        </pc:spChg>
      </pc:sldChg>
      <pc:sldChg chg="addSp modSp mod modAnim modNotesTx">
        <pc:chgData name="Desirae Rose Mangum" userId="4927c8d4-d474-41ca-9032-4b6cd7db906a" providerId="ADAL" clId="{0B60F3D5-AA9E-4BDA-828C-9FD2F07EBC35}" dt="2026-04-21T19:37:53.851" v="2737" actId="20577"/>
        <pc:sldMkLst>
          <pc:docMk/>
          <pc:sldMk cId="3230239993" sldId="349"/>
        </pc:sldMkLst>
        <pc:spChg chg="mod">
          <ac:chgData name="Desirae Rose Mangum" userId="4927c8d4-d474-41ca-9032-4b6cd7db906a" providerId="ADAL" clId="{0B60F3D5-AA9E-4BDA-828C-9FD2F07EBC35}" dt="2026-04-16T20:19:58.754" v="2485" actId="1076"/>
          <ac:spMkLst>
            <pc:docMk/>
            <pc:sldMk cId="3230239993" sldId="349"/>
            <ac:spMk id="2" creationId="{0B9EEA1D-C64A-3049-F560-4B5CE2A396D0}"/>
          </ac:spMkLst>
        </pc:spChg>
        <pc:spChg chg="mod">
          <ac:chgData name="Desirae Rose Mangum" userId="4927c8d4-d474-41ca-9032-4b6cd7db906a" providerId="ADAL" clId="{0B60F3D5-AA9E-4BDA-828C-9FD2F07EBC35}" dt="2026-04-16T19:04:45.380" v="2427" actId="120"/>
          <ac:spMkLst>
            <pc:docMk/>
            <pc:sldMk cId="3230239993" sldId="349"/>
            <ac:spMk id="3" creationId="{AC1AE1C6-91B6-BF64-C929-0E37C144833E}"/>
          </ac:spMkLst>
        </pc:spChg>
        <pc:spChg chg="mod">
          <ac:chgData name="Desirae Rose Mangum" userId="4927c8d4-d474-41ca-9032-4b6cd7db906a" providerId="ADAL" clId="{0B60F3D5-AA9E-4BDA-828C-9FD2F07EBC35}" dt="2026-04-16T20:18:38.506" v="2476" actId="255"/>
          <ac:spMkLst>
            <pc:docMk/>
            <pc:sldMk cId="3230239993" sldId="349"/>
            <ac:spMk id="8" creationId="{DDFA2FB5-B557-907E-0DBA-D754985D905D}"/>
          </ac:spMkLst>
        </pc:spChg>
        <pc:spChg chg="mod">
          <ac:chgData name="Desirae Rose Mangum" userId="4927c8d4-d474-41ca-9032-4b6cd7db906a" providerId="ADAL" clId="{0B60F3D5-AA9E-4BDA-828C-9FD2F07EBC35}" dt="2026-04-21T19:23:14.777" v="2581" actId="14100"/>
          <ac:spMkLst>
            <pc:docMk/>
            <pc:sldMk cId="3230239993" sldId="349"/>
            <ac:spMk id="9" creationId="{0708BCB5-4915-7EDD-672E-CAE22D7652D9}"/>
          </ac:spMkLst>
        </pc:spChg>
        <pc:spChg chg="add mod">
          <ac:chgData name="Desirae Rose Mangum" userId="4927c8d4-d474-41ca-9032-4b6cd7db906a" providerId="ADAL" clId="{0B60F3D5-AA9E-4BDA-828C-9FD2F07EBC35}" dt="2026-04-16T20:19:25.714" v="2482" actId="1076"/>
          <ac:spMkLst>
            <pc:docMk/>
            <pc:sldMk cId="3230239993" sldId="349"/>
            <ac:spMk id="10" creationId="{06D8D3D3-D724-88B5-AAA4-75427C18FB40}"/>
          </ac:spMkLst>
        </pc:spChg>
        <pc:picChg chg="mod">
          <ac:chgData name="Desirae Rose Mangum" userId="4927c8d4-d474-41ca-9032-4b6cd7db906a" providerId="ADAL" clId="{0B60F3D5-AA9E-4BDA-828C-9FD2F07EBC35}" dt="2026-04-16T20:20:15.788" v="2487" actId="1076"/>
          <ac:picMkLst>
            <pc:docMk/>
            <pc:sldMk cId="3230239993" sldId="349"/>
            <ac:picMk id="4" creationId="{57232BA8-C081-F81A-520A-425182616FDB}"/>
          </ac:picMkLst>
        </pc:picChg>
        <pc:picChg chg="add mod">
          <ac:chgData name="Desirae Rose Mangum" userId="4927c8d4-d474-41ca-9032-4b6cd7db906a" providerId="ADAL" clId="{0B60F3D5-AA9E-4BDA-828C-9FD2F07EBC35}" dt="2026-04-16T19:07:29.313" v="2440" actId="14100"/>
          <ac:picMkLst>
            <pc:docMk/>
            <pc:sldMk cId="3230239993" sldId="349"/>
            <ac:picMk id="6" creationId="{F57243EA-6638-6A0B-119D-582151282432}"/>
          </ac:picMkLst>
        </pc:picChg>
        <pc:picChg chg="add mod">
          <ac:chgData name="Desirae Rose Mangum" userId="4927c8d4-d474-41ca-9032-4b6cd7db906a" providerId="ADAL" clId="{0B60F3D5-AA9E-4BDA-828C-9FD2F07EBC35}" dt="2026-04-16T20:20:10.552" v="2486" actId="1076"/>
          <ac:picMkLst>
            <pc:docMk/>
            <pc:sldMk cId="3230239993" sldId="349"/>
            <ac:picMk id="7" creationId="{231C3263-B96B-BE11-FDE4-6F1FC5699B1C}"/>
          </ac:picMkLst>
        </pc:picChg>
      </pc:sldChg>
      <pc:sldChg chg="modSp mod modNotesTx">
        <pc:chgData name="Desirae Rose Mangum" userId="4927c8d4-d474-41ca-9032-4b6cd7db906a" providerId="ADAL" clId="{0B60F3D5-AA9E-4BDA-828C-9FD2F07EBC35}" dt="2026-04-21T19:38:34.986" v="2743" actId="20577"/>
        <pc:sldMkLst>
          <pc:docMk/>
          <pc:sldMk cId="3516844548" sldId="350"/>
        </pc:sldMkLst>
        <pc:spChg chg="mod">
          <ac:chgData name="Desirae Rose Mangum" userId="4927c8d4-d474-41ca-9032-4b6cd7db906a" providerId="ADAL" clId="{0B60F3D5-AA9E-4BDA-828C-9FD2F07EBC35}" dt="2026-04-16T19:05:06.183" v="2428" actId="120"/>
          <ac:spMkLst>
            <pc:docMk/>
            <pc:sldMk cId="3516844548" sldId="350"/>
            <ac:spMk id="3" creationId="{09DE2402-A575-51A9-BEE9-49361548E9C4}"/>
          </ac:spMkLst>
        </pc:spChg>
      </pc:sldChg>
      <pc:sldChg chg="modNotesTx">
        <pc:chgData name="Desirae Rose Mangum" userId="4927c8d4-d474-41ca-9032-4b6cd7db906a" providerId="ADAL" clId="{0B60F3D5-AA9E-4BDA-828C-9FD2F07EBC35}" dt="2026-04-21T19:38:04.273" v="2739" actId="20577"/>
        <pc:sldMkLst>
          <pc:docMk/>
          <pc:sldMk cId="2874123469" sldId="357"/>
        </pc:sldMkLst>
      </pc:sldChg>
      <pc:sldChg chg="addSp delSp modSp add mod modNotesTx">
        <pc:chgData name="Desirae Rose Mangum" userId="4927c8d4-d474-41ca-9032-4b6cd7db906a" providerId="ADAL" clId="{0B60F3D5-AA9E-4BDA-828C-9FD2F07EBC35}" dt="2026-04-21T19:37:10.193" v="2718" actId="20577"/>
        <pc:sldMkLst>
          <pc:docMk/>
          <pc:sldMk cId="3323692025" sldId="358"/>
        </pc:sldMkLst>
        <pc:spChg chg="mod">
          <ac:chgData name="Desirae Rose Mangum" userId="4927c8d4-d474-41ca-9032-4b6cd7db906a" providerId="ADAL" clId="{0B60F3D5-AA9E-4BDA-828C-9FD2F07EBC35}" dt="2026-04-16T18:48:23.099" v="2326" actId="1076"/>
          <ac:spMkLst>
            <pc:docMk/>
            <pc:sldMk cId="3323692025" sldId="358"/>
            <ac:spMk id="2" creationId="{34D75761-FACB-C8B8-4CDB-48D8EF0EE70F}"/>
          </ac:spMkLst>
        </pc:spChg>
        <pc:spChg chg="mod">
          <ac:chgData name="Desirae Rose Mangum" userId="4927c8d4-d474-41ca-9032-4b6cd7db906a" providerId="ADAL" clId="{0B60F3D5-AA9E-4BDA-828C-9FD2F07EBC35}" dt="2026-04-16T18:44:02.721" v="2276" actId="20577"/>
          <ac:spMkLst>
            <pc:docMk/>
            <pc:sldMk cId="3323692025" sldId="358"/>
            <ac:spMk id="3" creationId="{E4C41B9F-7453-844B-BF6F-C1952C263A93}"/>
          </ac:spMkLst>
        </pc:spChg>
        <pc:spChg chg="add mod">
          <ac:chgData name="Desirae Rose Mangum" userId="4927c8d4-d474-41ca-9032-4b6cd7db906a" providerId="ADAL" clId="{0B60F3D5-AA9E-4BDA-828C-9FD2F07EBC35}" dt="2026-04-16T18:48:30.849" v="2327" actId="1076"/>
          <ac:spMkLst>
            <pc:docMk/>
            <pc:sldMk cId="3323692025" sldId="358"/>
            <ac:spMk id="6" creationId="{FA42CF43-F078-E664-84F0-01802A02A745}"/>
          </ac:spMkLst>
        </pc:spChg>
        <pc:spChg chg="add mod">
          <ac:chgData name="Desirae Rose Mangum" userId="4927c8d4-d474-41ca-9032-4b6cd7db906a" providerId="ADAL" clId="{0B60F3D5-AA9E-4BDA-828C-9FD2F07EBC35}" dt="2026-04-16T18:48:30.849" v="2327" actId="1076"/>
          <ac:spMkLst>
            <pc:docMk/>
            <pc:sldMk cId="3323692025" sldId="358"/>
            <ac:spMk id="7" creationId="{BC57E5E3-224D-D4B9-1E6B-9EF21D8B3FD2}"/>
          </ac:spMkLst>
        </pc:spChg>
        <pc:spChg chg="mod">
          <ac:chgData name="Desirae Rose Mangum" userId="4927c8d4-d474-41ca-9032-4b6cd7db906a" providerId="ADAL" clId="{0B60F3D5-AA9E-4BDA-828C-9FD2F07EBC35}" dt="2026-04-16T18:48:18.767" v="2324" actId="1076"/>
          <ac:spMkLst>
            <pc:docMk/>
            <pc:sldMk cId="3323692025" sldId="358"/>
            <ac:spMk id="8" creationId="{4BB75491-B07C-695C-9C5F-921B7551D024}"/>
          </ac:spMkLst>
        </pc:spChg>
        <pc:spChg chg="add mod">
          <ac:chgData name="Desirae Rose Mangum" userId="4927c8d4-d474-41ca-9032-4b6cd7db906a" providerId="ADAL" clId="{0B60F3D5-AA9E-4BDA-828C-9FD2F07EBC35}" dt="2026-04-16T18:48:30.849" v="2327" actId="1076"/>
          <ac:spMkLst>
            <pc:docMk/>
            <pc:sldMk cId="3323692025" sldId="358"/>
            <ac:spMk id="24" creationId="{EA661B7D-A091-EA57-5E87-66CB4C54364B}"/>
          </ac:spMkLst>
        </pc:spChg>
        <pc:spChg chg="mod">
          <ac:chgData name="Desirae Rose Mangum" userId="4927c8d4-d474-41ca-9032-4b6cd7db906a" providerId="ADAL" clId="{0B60F3D5-AA9E-4BDA-828C-9FD2F07EBC35}" dt="2026-04-21T19:26:12.035" v="2621" actId="14100"/>
          <ac:spMkLst>
            <pc:docMk/>
            <pc:sldMk cId="3323692025" sldId="358"/>
            <ac:spMk id="26" creationId="{BFB21213-3E66-9D28-C430-A01210400DD8}"/>
          </ac:spMkLst>
        </pc:spChg>
        <pc:picChg chg="add mod">
          <ac:chgData name="Desirae Rose Mangum" userId="4927c8d4-d474-41ca-9032-4b6cd7db906a" providerId="ADAL" clId="{0B60F3D5-AA9E-4BDA-828C-9FD2F07EBC35}" dt="2026-04-16T18:46:55.029" v="2312" actId="1076"/>
          <ac:picMkLst>
            <pc:docMk/>
            <pc:sldMk cId="3323692025" sldId="358"/>
            <ac:picMk id="4" creationId="{AB2A44B5-DC49-9277-6F58-E72973F30F55}"/>
          </ac:picMkLst>
        </pc:picChg>
      </pc:sldChg>
      <pc:sldChg chg="addSp delSp modSp add mod modAnim modNotesTx">
        <pc:chgData name="Desirae Rose Mangum" userId="4927c8d4-d474-41ca-9032-4b6cd7db906a" providerId="ADAL" clId="{0B60F3D5-AA9E-4BDA-828C-9FD2F07EBC35}" dt="2026-04-21T19:37:13.029" v="2719" actId="20577"/>
        <pc:sldMkLst>
          <pc:docMk/>
          <pc:sldMk cId="2715208009" sldId="359"/>
        </pc:sldMkLst>
        <pc:spChg chg="mod">
          <ac:chgData name="Desirae Rose Mangum" userId="4927c8d4-d474-41ca-9032-4b6cd7db906a" providerId="ADAL" clId="{0B60F3D5-AA9E-4BDA-828C-9FD2F07EBC35}" dt="2026-04-16T18:56:59.334" v="2416" actId="14100"/>
          <ac:spMkLst>
            <pc:docMk/>
            <pc:sldMk cId="2715208009" sldId="359"/>
            <ac:spMk id="2" creationId="{C599DE4C-3C37-23D5-0F58-E6A6BC39ACAC}"/>
          </ac:spMkLst>
        </pc:spChg>
        <pc:spChg chg="mod">
          <ac:chgData name="Desirae Rose Mangum" userId="4927c8d4-d474-41ca-9032-4b6cd7db906a" providerId="ADAL" clId="{0B60F3D5-AA9E-4BDA-828C-9FD2F07EBC35}" dt="2026-04-16T18:49:17.522" v="2337" actId="27636"/>
          <ac:spMkLst>
            <pc:docMk/>
            <pc:sldMk cId="2715208009" sldId="359"/>
            <ac:spMk id="3" creationId="{FFE0AF05-2A53-F256-94CE-1479E64C82EE}"/>
          </ac:spMkLst>
        </pc:spChg>
        <pc:spChg chg="add mod">
          <ac:chgData name="Desirae Rose Mangum" userId="4927c8d4-d474-41ca-9032-4b6cd7db906a" providerId="ADAL" clId="{0B60F3D5-AA9E-4BDA-828C-9FD2F07EBC35}" dt="2026-04-16T18:54:20.962" v="2388" actId="1076"/>
          <ac:spMkLst>
            <pc:docMk/>
            <pc:sldMk cId="2715208009" sldId="359"/>
            <ac:spMk id="6" creationId="{34A0CC0E-EDF3-4D26-6A50-164D082CD7F2}"/>
          </ac:spMkLst>
        </pc:spChg>
        <pc:spChg chg="add mod">
          <ac:chgData name="Desirae Rose Mangum" userId="4927c8d4-d474-41ca-9032-4b6cd7db906a" providerId="ADAL" clId="{0B60F3D5-AA9E-4BDA-828C-9FD2F07EBC35}" dt="2026-04-16T18:54:20.962" v="2388" actId="1076"/>
          <ac:spMkLst>
            <pc:docMk/>
            <pc:sldMk cId="2715208009" sldId="359"/>
            <ac:spMk id="7" creationId="{BBD922A0-78CD-314F-CA1B-F70BF53272BC}"/>
          </ac:spMkLst>
        </pc:spChg>
        <pc:spChg chg="mod">
          <ac:chgData name="Desirae Rose Mangum" userId="4927c8d4-d474-41ca-9032-4b6cd7db906a" providerId="ADAL" clId="{0B60F3D5-AA9E-4BDA-828C-9FD2F07EBC35}" dt="2026-04-16T18:57:04.183" v="2417" actId="1076"/>
          <ac:spMkLst>
            <pc:docMk/>
            <pc:sldMk cId="2715208009" sldId="359"/>
            <ac:spMk id="8" creationId="{A8EE8EAA-E821-80E2-291C-76D32A5CFE18}"/>
          </ac:spMkLst>
        </pc:spChg>
        <pc:spChg chg="mod">
          <ac:chgData name="Desirae Rose Mangum" userId="4927c8d4-d474-41ca-9032-4b6cd7db906a" providerId="ADAL" clId="{0B60F3D5-AA9E-4BDA-828C-9FD2F07EBC35}" dt="2026-04-21T19:28:10.315" v="2650" actId="20577"/>
          <ac:spMkLst>
            <pc:docMk/>
            <pc:sldMk cId="2715208009" sldId="359"/>
            <ac:spMk id="9" creationId="{37F31795-9C1C-829F-C250-2A024F5B7313}"/>
          </ac:spMkLst>
        </pc:spChg>
        <pc:spChg chg="add mod">
          <ac:chgData name="Desirae Rose Mangum" userId="4927c8d4-d474-41ca-9032-4b6cd7db906a" providerId="ADAL" clId="{0B60F3D5-AA9E-4BDA-828C-9FD2F07EBC35}" dt="2026-04-16T18:54:43.645" v="2392" actId="1076"/>
          <ac:spMkLst>
            <pc:docMk/>
            <pc:sldMk cId="2715208009" sldId="359"/>
            <ac:spMk id="24" creationId="{1C7C805B-4640-993F-905F-EB4428525043}"/>
          </ac:spMkLst>
        </pc:spChg>
        <pc:picChg chg="add mod">
          <ac:chgData name="Desirae Rose Mangum" userId="4927c8d4-d474-41ca-9032-4b6cd7db906a" providerId="ADAL" clId="{0B60F3D5-AA9E-4BDA-828C-9FD2F07EBC35}" dt="2026-04-16T18:53:56.803" v="2385" actId="1076"/>
          <ac:picMkLst>
            <pc:docMk/>
            <pc:sldMk cId="2715208009" sldId="359"/>
            <ac:picMk id="4" creationId="{29B18D09-AD06-76EE-E293-9CC3ACF7D1B9}"/>
          </ac:picMkLst>
        </pc:picChg>
      </pc:sldChg>
    </pc:docChg>
  </pc:docChgLst>
  <pc:docChgLst>
    <pc:chgData name="Natasa Peric" userId="c2446d64-331e-4772-8ccb-5630b3df9621" providerId="ADAL" clId="{E7AB123E-F901-57A3-99CB-1E97833C1E9C}"/>
    <pc:docChg chg="undo custSel addSld delSld modSld sldOrd">
      <pc:chgData name="Natasa Peric" userId="c2446d64-331e-4772-8ccb-5630b3df9621" providerId="ADAL" clId="{E7AB123E-F901-57A3-99CB-1E97833C1E9C}" dt="2026-04-16T21:35:02.153" v="15022" actId="20577"/>
      <pc:docMkLst>
        <pc:docMk/>
      </pc:docMkLst>
      <pc:sldChg chg="modSp new mod">
        <pc:chgData name="Natasa Peric" userId="c2446d64-331e-4772-8ccb-5630b3df9621" providerId="ADAL" clId="{E7AB123E-F901-57A3-99CB-1E97833C1E9C}" dt="2026-04-01T01:51:56.964" v="559" actId="1076"/>
        <pc:sldMkLst>
          <pc:docMk/>
          <pc:sldMk cId="2151830675" sldId="256"/>
        </pc:sldMkLst>
        <pc:spChg chg="mod">
          <ac:chgData name="Natasa Peric" userId="c2446d64-331e-4772-8ccb-5630b3df9621" providerId="ADAL" clId="{E7AB123E-F901-57A3-99CB-1E97833C1E9C}" dt="2026-04-01T01:50:23.932" v="557" actId="403"/>
          <ac:spMkLst>
            <pc:docMk/>
            <pc:sldMk cId="2151830675" sldId="256"/>
            <ac:spMk id="2" creationId="{179970B4-D768-4897-6D52-2AFB9742C1CD}"/>
          </ac:spMkLst>
        </pc:spChg>
        <pc:spChg chg="mod">
          <ac:chgData name="Natasa Peric" userId="c2446d64-331e-4772-8ccb-5630b3df9621" providerId="ADAL" clId="{E7AB123E-F901-57A3-99CB-1E97833C1E9C}" dt="2026-04-01T01:51:56.964" v="559" actId="1076"/>
          <ac:spMkLst>
            <pc:docMk/>
            <pc:sldMk cId="2151830675" sldId="256"/>
            <ac:spMk id="3" creationId="{D283F4BD-7345-11A5-A3DE-8A012C6B08A3}"/>
          </ac:spMkLst>
        </pc:spChg>
      </pc:sldChg>
      <pc:sldChg chg="addSp delSp modSp new mod">
        <pc:chgData name="Natasa Peric" userId="c2446d64-331e-4772-8ccb-5630b3df9621" providerId="ADAL" clId="{E7AB123E-F901-57A3-99CB-1E97833C1E9C}" dt="2026-04-16T21:15:15.391" v="14727" actId="20577"/>
        <pc:sldMkLst>
          <pc:docMk/>
          <pc:sldMk cId="2304726950" sldId="257"/>
        </pc:sldMkLst>
        <pc:spChg chg="mod">
          <ac:chgData name="Natasa Peric" userId="c2446d64-331e-4772-8ccb-5630b3df9621" providerId="ADAL" clId="{E7AB123E-F901-57A3-99CB-1E97833C1E9C}" dt="2026-04-12T01:15:11.523" v="4755" actId="1076"/>
          <ac:spMkLst>
            <pc:docMk/>
            <pc:sldMk cId="2304726950" sldId="257"/>
            <ac:spMk id="2" creationId="{FCAFC06F-EA21-6F47-4C86-B67D6BF53721}"/>
          </ac:spMkLst>
        </pc:spChg>
        <pc:spChg chg="mod">
          <ac:chgData name="Natasa Peric" userId="c2446d64-331e-4772-8ccb-5630b3df9621" providerId="ADAL" clId="{E7AB123E-F901-57A3-99CB-1E97833C1E9C}" dt="2026-04-16T18:30:41.570" v="11877" actId="20577"/>
          <ac:spMkLst>
            <pc:docMk/>
            <pc:sldMk cId="2304726950" sldId="257"/>
            <ac:spMk id="3" creationId="{FAEBAE90-E8C1-88D1-8F90-689310621E53}"/>
          </ac:spMkLst>
        </pc:spChg>
        <pc:spChg chg="add mod">
          <ac:chgData name="Natasa Peric" userId="c2446d64-331e-4772-8ccb-5630b3df9621" providerId="ADAL" clId="{E7AB123E-F901-57A3-99CB-1E97833C1E9C}" dt="2026-04-16T21:15:15.391" v="14727" actId="20577"/>
          <ac:spMkLst>
            <pc:docMk/>
            <pc:sldMk cId="2304726950" sldId="257"/>
            <ac:spMk id="4" creationId="{B9EDB654-AEBF-C8D8-1F19-0C97683BB0C3}"/>
          </ac:spMkLst>
        </pc:spChg>
        <pc:graphicFrameChg chg="add mod modGraphic">
          <ac:chgData name="Natasa Peric" userId="c2446d64-331e-4772-8ccb-5630b3df9621" providerId="ADAL" clId="{E7AB123E-F901-57A3-99CB-1E97833C1E9C}" dt="2026-04-12T01:15:26.009" v="4756" actId="1076"/>
          <ac:graphicFrameMkLst>
            <pc:docMk/>
            <pc:sldMk cId="2304726950" sldId="257"/>
            <ac:graphicFrameMk id="6" creationId="{19549D27-287B-BCC2-BB58-AC1AB7D462E2}"/>
          </ac:graphicFrameMkLst>
        </pc:graphicFrameChg>
      </pc:sldChg>
      <pc:sldChg chg="addSp delSp modSp add mod ord">
        <pc:chgData name="Natasa Peric" userId="c2446d64-331e-4772-8ccb-5630b3df9621" providerId="ADAL" clId="{E7AB123E-F901-57A3-99CB-1E97833C1E9C}" dt="2026-04-16T21:21:42.712" v="14816" actId="20577"/>
        <pc:sldMkLst>
          <pc:docMk/>
          <pc:sldMk cId="68713716" sldId="258"/>
        </pc:sldMkLst>
        <pc:spChg chg="add mod">
          <ac:chgData name="Natasa Peric" userId="c2446d64-331e-4772-8ccb-5630b3df9621" providerId="ADAL" clId="{E7AB123E-F901-57A3-99CB-1E97833C1E9C}" dt="2026-04-16T21:21:42.712" v="14816" actId="20577"/>
          <ac:spMkLst>
            <pc:docMk/>
            <pc:sldMk cId="68713716" sldId="258"/>
            <ac:spMk id="2" creationId="{3ADF3E07-A79D-2F2E-C217-70868CDA14A2}"/>
          </ac:spMkLst>
        </pc:spChg>
        <pc:spChg chg="mod">
          <ac:chgData name="Natasa Peric" userId="c2446d64-331e-4772-8ccb-5630b3df9621" providerId="ADAL" clId="{E7AB123E-F901-57A3-99CB-1E97833C1E9C}" dt="2026-04-16T18:34:08.357" v="12104" actId="27636"/>
          <ac:spMkLst>
            <pc:docMk/>
            <pc:sldMk cId="68713716" sldId="258"/>
            <ac:spMk id="3" creationId="{889AB67C-4A0C-D192-6193-B77EC29CCD4F}"/>
          </ac:spMkLst>
        </pc:spChg>
        <pc:picChg chg="add mod">
          <ac:chgData name="Natasa Peric" userId="c2446d64-331e-4772-8ccb-5630b3df9621" providerId="ADAL" clId="{E7AB123E-F901-57A3-99CB-1E97833C1E9C}" dt="2026-04-12T01:35:56.610" v="5271" actId="1076"/>
          <ac:picMkLst>
            <pc:docMk/>
            <pc:sldMk cId="68713716" sldId="258"/>
            <ac:picMk id="4" creationId="{7C43EFCF-F151-A3E9-94D9-25DCE3895295}"/>
          </ac:picMkLst>
        </pc:picChg>
      </pc:sldChg>
      <pc:sldChg chg="addSp modSp add mod ord">
        <pc:chgData name="Natasa Peric" userId="c2446d64-331e-4772-8ccb-5630b3df9621" providerId="ADAL" clId="{E7AB123E-F901-57A3-99CB-1E97833C1E9C}" dt="2026-04-16T21:19:56.464" v="14765" actId="20577"/>
        <pc:sldMkLst>
          <pc:docMk/>
          <pc:sldMk cId="3914498521" sldId="260"/>
        </pc:sldMkLst>
        <pc:spChg chg="add mod">
          <ac:chgData name="Natasa Peric" userId="c2446d64-331e-4772-8ccb-5630b3df9621" providerId="ADAL" clId="{E7AB123E-F901-57A3-99CB-1E97833C1E9C}" dt="2026-04-16T21:19:56.464" v="14765" actId="20577"/>
          <ac:spMkLst>
            <pc:docMk/>
            <pc:sldMk cId="3914498521" sldId="260"/>
            <ac:spMk id="5" creationId="{FE712D7E-8E3D-A7B3-70C2-DBFCF386AD07}"/>
          </ac:spMkLst>
        </pc:spChg>
        <pc:picChg chg="add mod">
          <ac:chgData name="Natasa Peric" userId="c2446d64-331e-4772-8ccb-5630b3df9621" providerId="ADAL" clId="{E7AB123E-F901-57A3-99CB-1E97833C1E9C}" dt="2026-04-12T01:36:18.190" v="5279" actId="1076"/>
          <ac:picMkLst>
            <pc:docMk/>
            <pc:sldMk cId="3914498521" sldId="260"/>
            <ac:picMk id="4" creationId="{0595196E-6ACF-8A56-BE57-0B6EB0FDF6B0}"/>
          </ac:picMkLst>
        </pc:picChg>
      </pc:sldChg>
      <pc:sldChg chg="addSp delSp modSp add mod ord">
        <pc:chgData name="Natasa Peric" userId="c2446d64-331e-4772-8ccb-5630b3df9621" providerId="ADAL" clId="{E7AB123E-F901-57A3-99CB-1E97833C1E9C}" dt="2026-04-16T21:23:48.365" v="14871" actId="20577"/>
        <pc:sldMkLst>
          <pc:docMk/>
          <pc:sldMk cId="4248497891" sldId="262"/>
        </pc:sldMkLst>
        <pc:spChg chg="mod">
          <ac:chgData name="Natasa Peric" userId="c2446d64-331e-4772-8ccb-5630b3df9621" providerId="ADAL" clId="{E7AB123E-F901-57A3-99CB-1E97833C1E9C}" dt="2026-04-16T18:38:54.123" v="12314" actId="20577"/>
          <ac:spMkLst>
            <pc:docMk/>
            <pc:sldMk cId="4248497891" sldId="262"/>
            <ac:spMk id="3" creationId="{B64B0950-37CA-D08A-265F-4650373A7C9F}"/>
          </ac:spMkLst>
        </pc:spChg>
        <pc:spChg chg="add mod">
          <ac:chgData name="Natasa Peric" userId="c2446d64-331e-4772-8ccb-5630b3df9621" providerId="ADAL" clId="{E7AB123E-F901-57A3-99CB-1E97833C1E9C}" dt="2026-04-16T21:23:48.365" v="14871" actId="20577"/>
          <ac:spMkLst>
            <pc:docMk/>
            <pc:sldMk cId="4248497891" sldId="262"/>
            <ac:spMk id="9" creationId="{6C6D980A-D338-BAF1-092E-A3B446068274}"/>
          </ac:spMkLst>
        </pc:spChg>
        <pc:picChg chg="add mod">
          <ac:chgData name="Natasa Peric" userId="c2446d64-331e-4772-8ccb-5630b3df9621" providerId="ADAL" clId="{E7AB123E-F901-57A3-99CB-1E97833C1E9C}" dt="2026-04-16T18:43:04.726" v="12366" actId="1076"/>
          <ac:picMkLst>
            <pc:docMk/>
            <pc:sldMk cId="4248497891" sldId="262"/>
            <ac:picMk id="4" creationId="{9CD79A35-F3C8-96FC-578F-44D611EA0804}"/>
          </ac:picMkLst>
        </pc:picChg>
      </pc:sldChg>
      <pc:sldChg chg="delSp modSp new mod">
        <pc:chgData name="Natasa Peric" userId="c2446d64-331e-4772-8ccb-5630b3df9621" providerId="ADAL" clId="{E7AB123E-F901-57A3-99CB-1E97833C1E9C}" dt="2026-04-10T22:54:58.662" v="883" actId="20577"/>
        <pc:sldMkLst>
          <pc:docMk/>
          <pc:sldMk cId="407482495" sldId="264"/>
        </pc:sldMkLst>
        <pc:spChg chg="mod">
          <ac:chgData name="Natasa Peric" userId="c2446d64-331e-4772-8ccb-5630b3df9621" providerId="ADAL" clId="{E7AB123E-F901-57A3-99CB-1E97833C1E9C}" dt="2026-04-10T22:54:58.662" v="883" actId="20577"/>
          <ac:spMkLst>
            <pc:docMk/>
            <pc:sldMk cId="407482495" sldId="264"/>
            <ac:spMk id="2" creationId="{5BF42760-4AF8-D13A-9DBA-950133EAA1D4}"/>
          </ac:spMkLst>
        </pc:spChg>
      </pc:sldChg>
      <pc:sldChg chg="delSp modSp add mod ord">
        <pc:chgData name="Natasa Peric" userId="c2446d64-331e-4772-8ccb-5630b3df9621" providerId="ADAL" clId="{E7AB123E-F901-57A3-99CB-1E97833C1E9C}" dt="2026-04-10T22:56:20.431" v="1030" actId="20577"/>
        <pc:sldMkLst>
          <pc:docMk/>
          <pc:sldMk cId="4173767095" sldId="267"/>
        </pc:sldMkLst>
        <pc:spChg chg="mod">
          <ac:chgData name="Natasa Peric" userId="c2446d64-331e-4772-8ccb-5630b3df9621" providerId="ADAL" clId="{E7AB123E-F901-57A3-99CB-1E97833C1E9C}" dt="2026-04-10T22:56:20.431" v="1030" actId="20577"/>
          <ac:spMkLst>
            <pc:docMk/>
            <pc:sldMk cId="4173767095" sldId="267"/>
            <ac:spMk id="2" creationId="{DA1B4CA6-542A-DAB3-08AF-923A65A39146}"/>
          </ac:spMkLst>
        </pc:spChg>
      </pc:sldChg>
      <pc:sldChg chg="addSp modSp add mod ord">
        <pc:chgData name="Natasa Peric" userId="c2446d64-331e-4772-8ccb-5630b3df9621" providerId="ADAL" clId="{E7AB123E-F901-57A3-99CB-1E97833C1E9C}" dt="2026-04-16T21:20:10.372" v="14774" actId="20577"/>
        <pc:sldMkLst>
          <pc:docMk/>
          <pc:sldMk cId="1810464518" sldId="268"/>
        </pc:sldMkLst>
        <pc:spChg chg="add mod">
          <ac:chgData name="Natasa Peric" userId="c2446d64-331e-4772-8ccb-5630b3df9621" providerId="ADAL" clId="{E7AB123E-F901-57A3-99CB-1E97833C1E9C}" dt="2026-04-16T21:20:10.372" v="14774" actId="20577"/>
          <ac:spMkLst>
            <pc:docMk/>
            <pc:sldMk cId="1810464518" sldId="268"/>
            <ac:spMk id="2" creationId="{BF308AE7-A7C6-33D9-04D0-1A6B2B9B500E}"/>
          </ac:spMkLst>
        </pc:spChg>
        <pc:spChg chg="mod">
          <ac:chgData name="Natasa Peric" userId="c2446d64-331e-4772-8ccb-5630b3df9621" providerId="ADAL" clId="{E7AB123E-F901-57A3-99CB-1E97833C1E9C}" dt="2026-04-16T18:31:34.566" v="11903" actId="20577"/>
          <ac:spMkLst>
            <pc:docMk/>
            <pc:sldMk cId="1810464518" sldId="268"/>
            <ac:spMk id="3" creationId="{5891B6D1-6F65-34C8-89CD-74C8CA51266A}"/>
          </ac:spMkLst>
        </pc:spChg>
      </pc:sldChg>
      <pc:sldChg chg="addSp modSp add mod ord">
        <pc:chgData name="Natasa Peric" userId="c2446d64-331e-4772-8ccb-5630b3df9621" providerId="ADAL" clId="{E7AB123E-F901-57A3-99CB-1E97833C1E9C}" dt="2026-04-16T21:21:58.780" v="14825" actId="20577"/>
        <pc:sldMkLst>
          <pc:docMk/>
          <pc:sldMk cId="1469716425" sldId="269"/>
        </pc:sldMkLst>
        <pc:spChg chg="add mod">
          <ac:chgData name="Natasa Peric" userId="c2446d64-331e-4772-8ccb-5630b3df9621" providerId="ADAL" clId="{E7AB123E-F901-57A3-99CB-1E97833C1E9C}" dt="2026-04-16T21:21:58.780" v="14825" actId="20577"/>
          <ac:spMkLst>
            <pc:docMk/>
            <pc:sldMk cId="1469716425" sldId="269"/>
            <ac:spMk id="2" creationId="{5249DDF0-9528-E4BD-1D7E-A0CEA81168D0}"/>
          </ac:spMkLst>
        </pc:spChg>
        <pc:spChg chg="mod">
          <ac:chgData name="Natasa Peric" userId="c2446d64-331e-4772-8ccb-5630b3df9621" providerId="ADAL" clId="{E7AB123E-F901-57A3-99CB-1E97833C1E9C}" dt="2026-04-16T18:33:16.681" v="12037" actId="20577"/>
          <ac:spMkLst>
            <pc:docMk/>
            <pc:sldMk cId="1469716425" sldId="269"/>
            <ac:spMk id="3" creationId="{EBAA1586-6042-D277-D2D4-36C68E842C0A}"/>
          </ac:spMkLst>
        </pc:spChg>
      </pc:sldChg>
      <pc:sldChg chg="addSp delSp modSp add mod ord">
        <pc:chgData name="Natasa Peric" userId="c2446d64-331e-4772-8ccb-5630b3df9621" providerId="ADAL" clId="{E7AB123E-F901-57A3-99CB-1E97833C1E9C}" dt="2026-04-16T21:24:11.042" v="14885" actId="20577"/>
        <pc:sldMkLst>
          <pc:docMk/>
          <pc:sldMk cId="630225086" sldId="270"/>
        </pc:sldMkLst>
        <pc:spChg chg="add mod">
          <ac:chgData name="Natasa Peric" userId="c2446d64-331e-4772-8ccb-5630b3df9621" providerId="ADAL" clId="{E7AB123E-F901-57A3-99CB-1E97833C1E9C}" dt="2026-04-16T21:24:11.042" v="14885" actId="20577"/>
          <ac:spMkLst>
            <pc:docMk/>
            <pc:sldMk cId="630225086" sldId="270"/>
            <ac:spMk id="2" creationId="{64BB1FC9-17AE-A632-9038-A0CDD6D35392}"/>
          </ac:spMkLst>
        </pc:spChg>
        <pc:spChg chg="mod">
          <ac:chgData name="Natasa Peric" userId="c2446d64-331e-4772-8ccb-5630b3df9621" providerId="ADAL" clId="{E7AB123E-F901-57A3-99CB-1E97833C1E9C}" dt="2026-04-16T18:35:04.536" v="12137" actId="20577"/>
          <ac:spMkLst>
            <pc:docMk/>
            <pc:sldMk cId="630225086" sldId="270"/>
            <ac:spMk id="3" creationId="{90B01F55-9C9B-5292-6B35-41EBEFE52914}"/>
          </ac:spMkLst>
        </pc:spChg>
        <pc:picChg chg="add mod">
          <ac:chgData name="Natasa Peric" userId="c2446d64-331e-4772-8ccb-5630b3df9621" providerId="ADAL" clId="{E7AB123E-F901-57A3-99CB-1E97833C1E9C}" dt="2026-04-12T23:58:43.841" v="10069" actId="1076"/>
          <ac:picMkLst>
            <pc:docMk/>
            <pc:sldMk cId="630225086" sldId="270"/>
            <ac:picMk id="4" creationId="{C87C0F6B-0CE1-4A6E-C8B2-3BB456695958}"/>
          </ac:picMkLst>
        </pc:picChg>
      </pc:sldChg>
      <pc:sldChg chg="addSp modSp add mod ord">
        <pc:chgData name="Natasa Peric" userId="c2446d64-331e-4772-8ccb-5630b3df9621" providerId="ADAL" clId="{E7AB123E-F901-57A3-99CB-1E97833C1E9C}" dt="2026-04-16T21:21:07.962" v="14800" actId="20577"/>
        <pc:sldMkLst>
          <pc:docMk/>
          <pc:sldMk cId="1330209351" sldId="272"/>
        </pc:sldMkLst>
        <pc:spChg chg="add mod">
          <ac:chgData name="Natasa Peric" userId="c2446d64-331e-4772-8ccb-5630b3df9621" providerId="ADAL" clId="{E7AB123E-F901-57A3-99CB-1E97833C1E9C}" dt="2026-04-16T21:21:07.962" v="14800" actId="20577"/>
          <ac:spMkLst>
            <pc:docMk/>
            <pc:sldMk cId="1330209351" sldId="272"/>
            <ac:spMk id="2" creationId="{3361503B-A5A1-10E4-AA6B-496F289058A9}"/>
          </ac:spMkLst>
        </pc:spChg>
        <pc:spChg chg="mod">
          <ac:chgData name="Natasa Peric" userId="c2446d64-331e-4772-8ccb-5630b3df9621" providerId="ADAL" clId="{E7AB123E-F901-57A3-99CB-1E97833C1E9C}" dt="2026-04-16T18:32:11.255" v="11937" actId="27636"/>
          <ac:spMkLst>
            <pc:docMk/>
            <pc:sldMk cId="1330209351" sldId="272"/>
            <ac:spMk id="3" creationId="{A1A4C25F-7753-2D5C-E101-B3CA3A64C2BA}"/>
          </ac:spMkLst>
        </pc:spChg>
      </pc:sldChg>
      <pc:sldChg chg="addSp modSp add mod ord">
        <pc:chgData name="Natasa Peric" userId="c2446d64-331e-4772-8ccb-5630b3df9621" providerId="ADAL" clId="{E7AB123E-F901-57A3-99CB-1E97833C1E9C}" dt="2026-04-16T21:21:33.970" v="14811" actId="20577"/>
        <pc:sldMkLst>
          <pc:docMk/>
          <pc:sldMk cId="789922375" sldId="274"/>
        </pc:sldMkLst>
        <pc:spChg chg="add mod">
          <ac:chgData name="Natasa Peric" userId="c2446d64-331e-4772-8ccb-5630b3df9621" providerId="ADAL" clId="{E7AB123E-F901-57A3-99CB-1E97833C1E9C}" dt="2026-04-16T21:21:33.970" v="14811" actId="20577"/>
          <ac:spMkLst>
            <pc:docMk/>
            <pc:sldMk cId="789922375" sldId="274"/>
            <ac:spMk id="2" creationId="{63E02E89-E289-6CEE-7E20-AA036E14F390}"/>
          </ac:spMkLst>
        </pc:spChg>
        <pc:spChg chg="mod">
          <ac:chgData name="Natasa Peric" userId="c2446d64-331e-4772-8ccb-5630b3df9621" providerId="ADAL" clId="{E7AB123E-F901-57A3-99CB-1E97833C1E9C}" dt="2026-04-16T18:32:34.489" v="11959" actId="20577"/>
          <ac:spMkLst>
            <pc:docMk/>
            <pc:sldMk cId="789922375" sldId="274"/>
            <ac:spMk id="3" creationId="{3F8E2198-A8A5-D289-9564-887550652B32}"/>
          </ac:spMkLst>
        </pc:spChg>
        <pc:graphicFrameChg chg="mod">
          <ac:chgData name="Natasa Peric" userId="c2446d64-331e-4772-8ccb-5630b3df9621" providerId="ADAL" clId="{E7AB123E-F901-57A3-99CB-1E97833C1E9C}" dt="2026-04-13T00:17:48.002" v="11293"/>
          <ac:graphicFrameMkLst>
            <pc:docMk/>
            <pc:sldMk cId="789922375" sldId="274"/>
            <ac:graphicFrameMk id="4" creationId="{1C14B24C-FCA6-FDF0-25F8-D6A5E4588346}"/>
          </ac:graphicFrameMkLst>
        </pc:graphicFrameChg>
      </pc:sldChg>
      <pc:sldChg chg="addSp modSp add mod">
        <pc:chgData name="Natasa Peric" userId="c2446d64-331e-4772-8ccb-5630b3df9621" providerId="ADAL" clId="{E7AB123E-F901-57A3-99CB-1E97833C1E9C}" dt="2026-04-16T21:35:02.153" v="15022" actId="20577"/>
        <pc:sldMkLst>
          <pc:docMk/>
          <pc:sldMk cId="2292997817" sldId="276"/>
        </pc:sldMkLst>
        <pc:spChg chg="mod">
          <ac:chgData name="Natasa Peric" userId="c2446d64-331e-4772-8ccb-5630b3df9621" providerId="ADAL" clId="{E7AB123E-F901-57A3-99CB-1E97833C1E9C}" dt="2026-04-16T20:51:07.954" v="14399" actId="5793"/>
          <ac:spMkLst>
            <pc:docMk/>
            <pc:sldMk cId="2292997817" sldId="276"/>
            <ac:spMk id="2" creationId="{404C245F-11D9-19AD-4C4A-C3BC50664AAD}"/>
          </ac:spMkLst>
        </pc:spChg>
        <pc:spChg chg="mod">
          <ac:chgData name="Natasa Peric" userId="c2446d64-331e-4772-8ccb-5630b3df9621" providerId="ADAL" clId="{E7AB123E-F901-57A3-99CB-1E97833C1E9C}" dt="2026-04-10T23:27:38.487" v="1558" actId="20577"/>
          <ac:spMkLst>
            <pc:docMk/>
            <pc:sldMk cId="2292997817" sldId="276"/>
            <ac:spMk id="3" creationId="{96365E72-1F7B-6E19-2BBF-8F3BC978F2D0}"/>
          </ac:spMkLst>
        </pc:spChg>
        <pc:spChg chg="add mod">
          <ac:chgData name="Natasa Peric" userId="c2446d64-331e-4772-8ccb-5630b3df9621" providerId="ADAL" clId="{E7AB123E-F901-57A3-99CB-1E97833C1E9C}" dt="2026-04-16T21:07:31.690" v="14506" actId="14100"/>
          <ac:spMkLst>
            <pc:docMk/>
            <pc:sldMk cId="2292997817" sldId="276"/>
            <ac:spMk id="5" creationId="{E3D9BCAF-F7A6-E761-CB6C-78B2E9EA38F3}"/>
          </ac:spMkLst>
        </pc:spChg>
        <pc:spChg chg="add mod">
          <ac:chgData name="Natasa Peric" userId="c2446d64-331e-4772-8ccb-5630b3df9621" providerId="ADAL" clId="{E7AB123E-F901-57A3-99CB-1E97833C1E9C}" dt="2026-04-16T21:35:02.153" v="15022" actId="20577"/>
          <ac:spMkLst>
            <pc:docMk/>
            <pc:sldMk cId="2292997817" sldId="276"/>
            <ac:spMk id="6" creationId="{6238179B-52B5-8D09-F19C-4001E79F3ADA}"/>
          </ac:spMkLst>
        </pc:spChg>
        <pc:picChg chg="add mod">
          <ac:chgData name="Natasa Peric" userId="c2446d64-331e-4772-8ccb-5630b3df9621" providerId="ADAL" clId="{E7AB123E-F901-57A3-99CB-1E97833C1E9C}" dt="2026-04-16T21:07:24.084" v="14503" actId="1076"/>
          <ac:picMkLst>
            <pc:docMk/>
            <pc:sldMk cId="2292997817" sldId="276"/>
            <ac:picMk id="4" creationId="{35B6A197-3983-55DA-22E0-D59EA118D201}"/>
          </ac:picMkLst>
        </pc:picChg>
      </pc:sldChg>
      <pc:sldChg chg="addSp delSp modSp add mod ord modAnim">
        <pc:chgData name="Natasa Peric" userId="c2446d64-331e-4772-8ccb-5630b3df9621" providerId="ADAL" clId="{E7AB123E-F901-57A3-99CB-1E97833C1E9C}" dt="2026-04-16T21:24:53.197" v="14909" actId="20577"/>
        <pc:sldMkLst>
          <pc:docMk/>
          <pc:sldMk cId="1256148602" sldId="277"/>
        </pc:sldMkLst>
        <pc:spChg chg="mod">
          <ac:chgData name="Natasa Peric" userId="c2446d64-331e-4772-8ccb-5630b3df9621" providerId="ADAL" clId="{E7AB123E-F901-57A3-99CB-1E97833C1E9C}" dt="2026-04-16T19:33:51.444" v="13509" actId="1076"/>
          <ac:spMkLst>
            <pc:docMk/>
            <pc:sldMk cId="1256148602" sldId="277"/>
            <ac:spMk id="2" creationId="{DCBBACD9-7EA9-2315-78AE-1359EADEF2F6}"/>
          </ac:spMkLst>
        </pc:spChg>
        <pc:spChg chg="mod">
          <ac:chgData name="Natasa Peric" userId="c2446d64-331e-4772-8ccb-5630b3df9621" providerId="ADAL" clId="{E7AB123E-F901-57A3-99CB-1E97833C1E9C}" dt="2026-04-16T18:35:34.045" v="12194" actId="20577"/>
          <ac:spMkLst>
            <pc:docMk/>
            <pc:sldMk cId="1256148602" sldId="277"/>
            <ac:spMk id="3" creationId="{E7F9F648-B0E6-5A99-3158-7C63143853DE}"/>
          </ac:spMkLst>
        </pc:spChg>
        <pc:spChg chg="add mod">
          <ac:chgData name="Natasa Peric" userId="c2446d64-331e-4772-8ccb-5630b3df9621" providerId="ADAL" clId="{E7AB123E-F901-57A3-99CB-1E97833C1E9C}" dt="2026-04-16T20:52:05.261" v="14403" actId="1076"/>
          <ac:spMkLst>
            <pc:docMk/>
            <pc:sldMk cId="1256148602" sldId="277"/>
            <ac:spMk id="7" creationId="{28D18CFF-90CB-01EB-38AD-00D01186AD83}"/>
          </ac:spMkLst>
        </pc:spChg>
        <pc:spChg chg="add mod">
          <ac:chgData name="Natasa Peric" userId="c2446d64-331e-4772-8ccb-5630b3df9621" providerId="ADAL" clId="{E7AB123E-F901-57A3-99CB-1E97833C1E9C}" dt="2026-04-16T20:51:59.560" v="14402" actId="14100"/>
          <ac:spMkLst>
            <pc:docMk/>
            <pc:sldMk cId="1256148602" sldId="277"/>
            <ac:spMk id="8" creationId="{148C9065-10DB-95B6-2576-08E563EAC1BD}"/>
          </ac:spMkLst>
        </pc:spChg>
        <pc:spChg chg="add mod">
          <ac:chgData name="Natasa Peric" userId="c2446d64-331e-4772-8ccb-5630b3df9621" providerId="ADAL" clId="{E7AB123E-F901-57A3-99CB-1E97833C1E9C}" dt="2026-04-16T20:53:32.762" v="14405" actId="1076"/>
          <ac:spMkLst>
            <pc:docMk/>
            <pc:sldMk cId="1256148602" sldId="277"/>
            <ac:spMk id="9" creationId="{B9FFF35D-A222-2639-5D00-8040CA15E5C6}"/>
          </ac:spMkLst>
        </pc:spChg>
        <pc:spChg chg="add mod">
          <ac:chgData name="Natasa Peric" userId="c2446d64-331e-4772-8ccb-5630b3df9621" providerId="ADAL" clId="{E7AB123E-F901-57A3-99CB-1E97833C1E9C}" dt="2026-04-16T21:24:53.197" v="14909" actId="20577"/>
          <ac:spMkLst>
            <pc:docMk/>
            <pc:sldMk cId="1256148602" sldId="277"/>
            <ac:spMk id="12" creationId="{ABD5851D-BCF9-6CA9-8FEE-E510A9F02AB8}"/>
          </ac:spMkLst>
        </pc:spChg>
        <pc:picChg chg="add mod">
          <ac:chgData name="Natasa Peric" userId="c2446d64-331e-4772-8ccb-5630b3df9621" providerId="ADAL" clId="{E7AB123E-F901-57A3-99CB-1E97833C1E9C}" dt="2026-04-16T19:37:27.704" v="13525" actId="1076"/>
          <ac:picMkLst>
            <pc:docMk/>
            <pc:sldMk cId="1256148602" sldId="277"/>
            <ac:picMk id="10" creationId="{8CDF4566-E7A0-FD1F-21A3-EB339AD67B5B}"/>
          </ac:picMkLst>
        </pc:picChg>
        <pc:picChg chg="add mod">
          <ac:chgData name="Natasa Peric" userId="c2446d64-331e-4772-8ccb-5630b3df9621" providerId="ADAL" clId="{E7AB123E-F901-57A3-99CB-1E97833C1E9C}" dt="2026-04-16T19:31:32.283" v="13485" actId="1076"/>
          <ac:picMkLst>
            <pc:docMk/>
            <pc:sldMk cId="1256148602" sldId="277"/>
            <ac:picMk id="11" creationId="{8E42BFED-5065-9F7B-339F-7AEC0992628F}"/>
          </ac:picMkLst>
        </pc:picChg>
      </pc:sldChg>
      <pc:sldChg chg="delSp modSp new mod ord">
        <pc:chgData name="Natasa Peric" userId="c2446d64-331e-4772-8ccb-5630b3df9621" providerId="ADAL" clId="{E7AB123E-F901-57A3-99CB-1E97833C1E9C}" dt="2026-04-01T01:49:58.450" v="551" actId="1076"/>
        <pc:sldMkLst>
          <pc:docMk/>
          <pc:sldMk cId="3686661700" sldId="278"/>
        </pc:sldMkLst>
        <pc:spChg chg="mod">
          <ac:chgData name="Natasa Peric" userId="c2446d64-331e-4772-8ccb-5630b3df9621" providerId="ADAL" clId="{E7AB123E-F901-57A3-99CB-1E97833C1E9C}" dt="2026-04-01T01:49:58.450" v="551" actId="1076"/>
          <ac:spMkLst>
            <pc:docMk/>
            <pc:sldMk cId="3686661700" sldId="278"/>
            <ac:spMk id="2" creationId="{32D88FB5-5453-D6F8-630B-FE8325173330}"/>
          </ac:spMkLst>
        </pc:spChg>
      </pc:sldChg>
      <pc:sldChg chg="addSp delSp modSp add mod">
        <pc:chgData name="Natasa Peric" userId="c2446d64-331e-4772-8ccb-5630b3df9621" providerId="ADAL" clId="{E7AB123E-F901-57A3-99CB-1E97833C1E9C}" dt="2026-04-16T21:08:34.504" v="14555" actId="478"/>
        <pc:sldMkLst>
          <pc:docMk/>
          <pc:sldMk cId="1702541875" sldId="280"/>
        </pc:sldMkLst>
        <pc:spChg chg="mod">
          <ac:chgData name="Natasa Peric" userId="c2446d64-331e-4772-8ccb-5630b3df9621" providerId="ADAL" clId="{E7AB123E-F901-57A3-99CB-1E97833C1E9C}" dt="2026-04-16T21:08:29.461" v="14553" actId="20577"/>
          <ac:spMkLst>
            <pc:docMk/>
            <pc:sldMk cId="1702541875" sldId="280"/>
            <ac:spMk id="3" creationId="{3186AAE3-30C8-A556-B7BC-E00236C798FC}"/>
          </ac:spMkLst>
        </pc:spChg>
        <pc:picChg chg="add mod">
          <ac:chgData name="Natasa Peric" userId="c2446d64-331e-4772-8ccb-5630b3df9621" providerId="ADAL" clId="{E7AB123E-F901-57A3-99CB-1E97833C1E9C}" dt="2026-04-12T01:18:46.520" v="4778" actId="1076"/>
          <ac:picMkLst>
            <pc:docMk/>
            <pc:sldMk cId="1702541875" sldId="280"/>
            <ac:picMk id="4" creationId="{B1E6D61F-1D5F-E35E-DF1D-9D22E05EC30D}"/>
          </ac:picMkLst>
        </pc:picChg>
      </pc:sldChg>
      <pc:sldChg chg="addSp delSp modSp mod">
        <pc:chgData name="Natasa Peric" userId="c2446d64-331e-4772-8ccb-5630b3df9621" providerId="ADAL" clId="{E7AB123E-F901-57A3-99CB-1E97833C1E9C}" dt="2026-04-16T21:14:57.696" v="14711" actId="121"/>
        <pc:sldMkLst>
          <pc:docMk/>
          <pc:sldMk cId="3139925042" sldId="282"/>
        </pc:sldMkLst>
        <pc:spChg chg="add mod">
          <ac:chgData name="Natasa Peric" userId="c2446d64-331e-4772-8ccb-5630b3df9621" providerId="ADAL" clId="{E7AB123E-F901-57A3-99CB-1E97833C1E9C}" dt="2026-04-16T21:14:57.696" v="14711" actId="121"/>
          <ac:spMkLst>
            <pc:docMk/>
            <pc:sldMk cId="3139925042" sldId="282"/>
            <ac:spMk id="2" creationId="{487E882A-5FE1-AC52-89A6-73F74744C3C3}"/>
          </ac:spMkLst>
        </pc:spChg>
        <pc:spChg chg="mod">
          <ac:chgData name="Natasa Peric" userId="c2446d64-331e-4772-8ccb-5630b3df9621" providerId="ADAL" clId="{E7AB123E-F901-57A3-99CB-1E97833C1E9C}" dt="2026-04-10T22:51:43.903" v="783" actId="1076"/>
          <ac:spMkLst>
            <pc:docMk/>
            <pc:sldMk cId="3139925042" sldId="282"/>
            <ac:spMk id="7" creationId="{34169935-62E0-0F65-4EAE-BCC49D24D8B7}"/>
          </ac:spMkLst>
        </pc:spChg>
        <pc:spChg chg="mod">
          <ac:chgData name="Natasa Peric" userId="c2446d64-331e-4772-8ccb-5630b3df9621" providerId="ADAL" clId="{E7AB123E-F901-57A3-99CB-1E97833C1E9C}" dt="2026-04-10T22:51:57.070" v="785" actId="1076"/>
          <ac:spMkLst>
            <pc:docMk/>
            <pc:sldMk cId="3139925042" sldId="282"/>
            <ac:spMk id="10" creationId="{EEA63359-692D-6DC9-92EE-82DA62214084}"/>
          </ac:spMkLst>
        </pc:spChg>
        <pc:spChg chg="mod">
          <ac:chgData name="Natasa Peric" userId="c2446d64-331e-4772-8ccb-5630b3df9621" providerId="ADAL" clId="{E7AB123E-F901-57A3-99CB-1E97833C1E9C}" dt="2026-04-10T22:51:52.552" v="784" actId="1076"/>
          <ac:spMkLst>
            <pc:docMk/>
            <pc:sldMk cId="3139925042" sldId="282"/>
            <ac:spMk id="11" creationId="{98BB3430-F7FD-6D71-DC25-4E7D6E21E73F}"/>
          </ac:spMkLst>
        </pc:spChg>
        <pc:spChg chg="mod">
          <ac:chgData name="Natasa Peric" userId="c2446d64-331e-4772-8ccb-5630b3df9621" providerId="ADAL" clId="{E7AB123E-F901-57A3-99CB-1E97833C1E9C}" dt="2026-04-10T22:49:06.387" v="768" actId="1076"/>
          <ac:spMkLst>
            <pc:docMk/>
            <pc:sldMk cId="3139925042" sldId="282"/>
            <ac:spMk id="12" creationId="{DA62A5CD-8D2D-98D0-4093-79F237D508F9}"/>
          </ac:spMkLst>
        </pc:spChg>
        <pc:spChg chg="mod">
          <ac:chgData name="Natasa Peric" userId="c2446d64-331e-4772-8ccb-5630b3df9621" providerId="ADAL" clId="{E7AB123E-F901-57A3-99CB-1E97833C1E9C}" dt="2026-04-10T22:49:06.387" v="768" actId="1076"/>
          <ac:spMkLst>
            <pc:docMk/>
            <pc:sldMk cId="3139925042" sldId="282"/>
            <ac:spMk id="13" creationId="{FFF4E0FD-1F42-75B7-6F73-22F329ACEC85}"/>
          </ac:spMkLst>
        </pc:spChg>
        <pc:spChg chg="mod">
          <ac:chgData name="Natasa Peric" userId="c2446d64-331e-4772-8ccb-5630b3df9621" providerId="ADAL" clId="{E7AB123E-F901-57A3-99CB-1E97833C1E9C}" dt="2026-04-10T22:49:06.387" v="768" actId="1076"/>
          <ac:spMkLst>
            <pc:docMk/>
            <pc:sldMk cId="3139925042" sldId="282"/>
            <ac:spMk id="14" creationId="{C2B35617-82DC-BE35-054B-B484765958C7}"/>
          </ac:spMkLst>
        </pc:spChg>
        <pc:spChg chg="mod">
          <ac:chgData name="Natasa Peric" userId="c2446d64-331e-4772-8ccb-5630b3df9621" providerId="ADAL" clId="{E7AB123E-F901-57A3-99CB-1E97833C1E9C}" dt="2026-04-10T22:48:55.320" v="767" actId="1076"/>
          <ac:spMkLst>
            <pc:docMk/>
            <pc:sldMk cId="3139925042" sldId="282"/>
            <ac:spMk id="15" creationId="{C067F754-C849-2330-15DB-FFB5AAAE7B16}"/>
          </ac:spMkLst>
        </pc:spChg>
        <pc:picChg chg="mod">
          <ac:chgData name="Natasa Peric" userId="c2446d64-331e-4772-8ccb-5630b3df9621" providerId="ADAL" clId="{E7AB123E-F901-57A3-99CB-1E97833C1E9C}" dt="2026-04-10T22:48:21.305" v="760" actId="1076"/>
          <ac:picMkLst>
            <pc:docMk/>
            <pc:sldMk cId="3139925042" sldId="282"/>
            <ac:picMk id="18" creationId="{7040ED20-0171-5C15-B4CD-A48E14D5DB6D}"/>
          </ac:picMkLst>
        </pc:picChg>
        <pc:picChg chg="add mod">
          <ac:chgData name="Natasa Peric" userId="c2446d64-331e-4772-8ccb-5630b3df9621" providerId="ADAL" clId="{E7AB123E-F901-57A3-99CB-1E97833C1E9C}" dt="2026-04-10T22:50:28.184" v="771" actId="1076"/>
          <ac:picMkLst>
            <pc:docMk/>
            <pc:sldMk cId="3139925042" sldId="282"/>
            <ac:picMk id="1026" creationId="{6C796CA3-4E06-1468-E0D4-2EF6A9660A2E}"/>
          </ac:picMkLst>
        </pc:picChg>
        <pc:picChg chg="add mod">
          <ac:chgData name="Natasa Peric" userId="c2446d64-331e-4772-8ccb-5630b3df9621" providerId="ADAL" clId="{E7AB123E-F901-57A3-99CB-1E97833C1E9C}" dt="2026-04-10T22:50:24.769" v="770" actId="1076"/>
          <ac:picMkLst>
            <pc:docMk/>
            <pc:sldMk cId="3139925042" sldId="282"/>
            <ac:picMk id="1028" creationId="{39DFD262-4BEC-D559-FBBC-400C467F3A8F}"/>
          </ac:picMkLst>
        </pc:picChg>
        <pc:picChg chg="add mod">
          <ac:chgData name="Natasa Peric" userId="c2446d64-331e-4772-8ccb-5630b3df9621" providerId="ADAL" clId="{E7AB123E-F901-57A3-99CB-1E97833C1E9C}" dt="2026-04-10T22:48:21.305" v="760" actId="1076"/>
          <ac:picMkLst>
            <pc:docMk/>
            <pc:sldMk cId="3139925042" sldId="282"/>
            <ac:picMk id="1030" creationId="{5F01BC80-68D5-755B-3C6F-E9C94A7A695E}"/>
          </ac:picMkLst>
        </pc:picChg>
        <pc:picChg chg="add mod">
          <ac:chgData name="Natasa Peric" userId="c2446d64-331e-4772-8ccb-5630b3df9621" providerId="ADAL" clId="{E7AB123E-F901-57A3-99CB-1E97833C1E9C}" dt="2026-04-10T22:49:06.387" v="768" actId="1076"/>
          <ac:picMkLst>
            <pc:docMk/>
            <pc:sldMk cId="3139925042" sldId="282"/>
            <ac:picMk id="1032" creationId="{9EA697F4-003D-EB2F-57A3-46599D461044}"/>
          </ac:picMkLst>
        </pc:picChg>
        <pc:picChg chg="add mod">
          <ac:chgData name="Natasa Peric" userId="c2446d64-331e-4772-8ccb-5630b3df9621" providerId="ADAL" clId="{E7AB123E-F901-57A3-99CB-1E97833C1E9C}" dt="2026-04-10T22:49:06.387" v="768" actId="1076"/>
          <ac:picMkLst>
            <pc:docMk/>
            <pc:sldMk cId="3139925042" sldId="282"/>
            <ac:picMk id="1034" creationId="{926E54D8-BEDF-38E6-0311-3DFFCBD0EE01}"/>
          </ac:picMkLst>
        </pc:picChg>
        <pc:picChg chg="add mod">
          <ac:chgData name="Natasa Peric" userId="c2446d64-331e-4772-8ccb-5630b3df9621" providerId="ADAL" clId="{E7AB123E-F901-57A3-99CB-1E97833C1E9C}" dt="2026-04-10T22:49:06.387" v="768" actId="1076"/>
          <ac:picMkLst>
            <pc:docMk/>
            <pc:sldMk cId="3139925042" sldId="282"/>
            <ac:picMk id="1036" creationId="{E228D4FB-2A7C-1EE4-5357-97ACE76BB3BC}"/>
          </ac:picMkLst>
        </pc:picChg>
      </pc:sldChg>
      <pc:sldChg chg="addSp delSp modSp add mod modNotesTx">
        <pc:chgData name="Natasa Peric" userId="c2446d64-331e-4772-8ccb-5630b3df9621" providerId="ADAL" clId="{E7AB123E-F901-57A3-99CB-1E97833C1E9C}" dt="2026-04-16T21:15:21.785" v="14732" actId="20577"/>
        <pc:sldMkLst>
          <pc:docMk/>
          <pc:sldMk cId="3035025808" sldId="283"/>
        </pc:sldMkLst>
        <pc:spChg chg="add mod">
          <ac:chgData name="Natasa Peric" userId="c2446d64-331e-4772-8ccb-5630b3df9621" providerId="ADAL" clId="{E7AB123E-F901-57A3-99CB-1E97833C1E9C}" dt="2026-04-16T21:15:21.785" v="14732" actId="20577"/>
          <ac:spMkLst>
            <pc:docMk/>
            <pc:sldMk cId="3035025808" sldId="283"/>
            <ac:spMk id="2" creationId="{D4853A1B-7274-AC9A-D3F8-54F655A3AE44}"/>
          </ac:spMkLst>
        </pc:spChg>
        <pc:spChg chg="mod">
          <ac:chgData name="Natasa Peric" userId="c2446d64-331e-4772-8ccb-5630b3df9621" providerId="ADAL" clId="{E7AB123E-F901-57A3-99CB-1E97833C1E9C}" dt="2026-04-16T18:30:54.338" v="11880" actId="20577"/>
          <ac:spMkLst>
            <pc:docMk/>
            <pc:sldMk cId="3035025808" sldId="283"/>
            <ac:spMk id="3" creationId="{0A5A423E-867A-D671-16BF-B997706CC577}"/>
          </ac:spMkLst>
        </pc:spChg>
        <pc:spChg chg="add mod">
          <ac:chgData name="Natasa Peric" userId="c2446d64-331e-4772-8ccb-5630b3df9621" providerId="ADAL" clId="{E7AB123E-F901-57A3-99CB-1E97833C1E9C}" dt="2026-04-11T00:11:03.800" v="3377" actId="1076"/>
          <ac:spMkLst>
            <pc:docMk/>
            <pc:sldMk cId="3035025808" sldId="283"/>
            <ac:spMk id="7" creationId="{3DA2932F-4C05-7F08-253D-F5938534C4F1}"/>
          </ac:spMkLst>
        </pc:spChg>
        <pc:spChg chg="add mod">
          <ac:chgData name="Natasa Peric" userId="c2446d64-331e-4772-8ccb-5630b3df9621" providerId="ADAL" clId="{E7AB123E-F901-57A3-99CB-1E97833C1E9C}" dt="2026-04-11T00:11:00.167" v="3376" actId="1076"/>
          <ac:spMkLst>
            <pc:docMk/>
            <pc:sldMk cId="3035025808" sldId="283"/>
            <ac:spMk id="8" creationId="{F4B67718-DCF8-1974-EE6E-702F397F28B0}"/>
          </ac:spMkLst>
        </pc:spChg>
        <pc:spChg chg="add mod">
          <ac:chgData name="Natasa Peric" userId="c2446d64-331e-4772-8ccb-5630b3df9621" providerId="ADAL" clId="{E7AB123E-F901-57A3-99CB-1E97833C1E9C}" dt="2026-04-11T00:11:09.152" v="3378" actId="1076"/>
          <ac:spMkLst>
            <pc:docMk/>
            <pc:sldMk cId="3035025808" sldId="283"/>
            <ac:spMk id="9" creationId="{72440469-9794-96E1-8708-2C1921253215}"/>
          </ac:spMkLst>
        </pc:spChg>
        <pc:picChg chg="add mod">
          <ac:chgData name="Natasa Peric" userId="c2446d64-331e-4772-8ccb-5630b3df9621" providerId="ADAL" clId="{E7AB123E-F901-57A3-99CB-1E97833C1E9C}" dt="2026-04-11T00:10:38.902" v="3373" actId="1076"/>
          <ac:picMkLst>
            <pc:docMk/>
            <pc:sldMk cId="3035025808" sldId="283"/>
            <ac:picMk id="5" creationId="{F2FC9D1E-5FDD-CA48-E50E-A3A3E5EBCF8A}"/>
          </ac:picMkLst>
        </pc:picChg>
        <pc:picChg chg="add mod modCrop">
          <ac:chgData name="Natasa Peric" userId="c2446d64-331e-4772-8ccb-5630b3df9621" providerId="ADAL" clId="{E7AB123E-F901-57A3-99CB-1E97833C1E9C}" dt="2026-04-11T00:10:22.368" v="3370" actId="1076"/>
          <ac:picMkLst>
            <pc:docMk/>
            <pc:sldMk cId="3035025808" sldId="283"/>
            <ac:picMk id="11" creationId="{C3D06618-5A3B-5284-9574-21D7F313A62A}"/>
          </ac:picMkLst>
        </pc:picChg>
        <pc:picChg chg="add mod">
          <ac:chgData name="Natasa Peric" userId="c2446d64-331e-4772-8ccb-5630b3df9621" providerId="ADAL" clId="{E7AB123E-F901-57A3-99CB-1E97833C1E9C}" dt="2026-04-11T00:10:32.851" v="3372" actId="1076"/>
          <ac:picMkLst>
            <pc:docMk/>
            <pc:sldMk cId="3035025808" sldId="283"/>
            <ac:picMk id="13" creationId="{DCBD9ECD-E5BF-0573-1638-CAFC52374519}"/>
          </ac:picMkLst>
        </pc:picChg>
      </pc:sldChg>
      <pc:sldChg chg="modSp add mod">
        <pc:chgData name="Natasa Peric" userId="c2446d64-331e-4772-8ccb-5630b3df9621" providerId="ADAL" clId="{E7AB123E-F901-57A3-99CB-1E97833C1E9C}" dt="2026-04-16T18:19:38.560" v="11786" actId="20577"/>
        <pc:sldMkLst>
          <pc:docMk/>
          <pc:sldMk cId="3743183726" sldId="285"/>
        </pc:sldMkLst>
        <pc:spChg chg="mod">
          <ac:chgData name="Natasa Peric" userId="c2446d64-331e-4772-8ccb-5630b3df9621" providerId="ADAL" clId="{E7AB123E-F901-57A3-99CB-1E97833C1E9C}" dt="2026-04-16T18:19:38.560" v="11786" actId="20577"/>
          <ac:spMkLst>
            <pc:docMk/>
            <pc:sldMk cId="3743183726" sldId="285"/>
            <ac:spMk id="2" creationId="{19CAA110-F63A-0095-BACD-257A602FFFDC}"/>
          </ac:spMkLst>
        </pc:spChg>
      </pc:sldChg>
      <pc:sldChg chg="addSp delSp modSp add mod">
        <pc:chgData name="Natasa Peric" userId="c2446d64-331e-4772-8ccb-5630b3df9621" providerId="ADAL" clId="{E7AB123E-F901-57A3-99CB-1E97833C1E9C}" dt="2026-04-16T21:15:33.864" v="14737" actId="20577"/>
        <pc:sldMkLst>
          <pc:docMk/>
          <pc:sldMk cId="510178938" sldId="286"/>
        </pc:sldMkLst>
        <pc:spChg chg="mod">
          <ac:chgData name="Natasa Peric" userId="c2446d64-331e-4772-8ccb-5630b3df9621" providerId="ADAL" clId="{E7AB123E-F901-57A3-99CB-1E97833C1E9C}" dt="2026-04-12T09:00:17.692" v="7895" actId="20577"/>
          <ac:spMkLst>
            <pc:docMk/>
            <pc:sldMk cId="510178938" sldId="286"/>
            <ac:spMk id="2" creationId="{80E9B20F-EA9C-F773-FC22-432250360488}"/>
          </ac:spMkLst>
        </pc:spChg>
        <pc:spChg chg="mod">
          <ac:chgData name="Natasa Peric" userId="c2446d64-331e-4772-8ccb-5630b3df9621" providerId="ADAL" clId="{E7AB123E-F901-57A3-99CB-1E97833C1E9C}" dt="2026-04-10T22:55:09.831" v="906" actId="20577"/>
          <ac:spMkLst>
            <pc:docMk/>
            <pc:sldMk cId="510178938" sldId="286"/>
            <ac:spMk id="3" creationId="{2123C8BC-2AEA-C12C-FB01-CD4C89D50673}"/>
          </ac:spMkLst>
        </pc:spChg>
        <pc:spChg chg="add mod">
          <ac:chgData name="Natasa Peric" userId="c2446d64-331e-4772-8ccb-5630b3df9621" providerId="ADAL" clId="{E7AB123E-F901-57A3-99CB-1E97833C1E9C}" dt="2026-04-16T21:15:33.864" v="14737" actId="20577"/>
          <ac:spMkLst>
            <pc:docMk/>
            <pc:sldMk cId="510178938" sldId="286"/>
            <ac:spMk id="4" creationId="{815BF109-2CAE-42AC-5C17-D5A19EACB855}"/>
          </ac:spMkLst>
        </pc:spChg>
        <pc:picChg chg="add mod">
          <ac:chgData name="Natasa Peric" userId="c2446d64-331e-4772-8ccb-5630b3df9621" providerId="ADAL" clId="{E7AB123E-F901-57A3-99CB-1E97833C1E9C}" dt="2026-04-12T09:02:23.279" v="7917" actId="1076"/>
          <ac:picMkLst>
            <pc:docMk/>
            <pc:sldMk cId="510178938" sldId="286"/>
            <ac:picMk id="7170" creationId="{24B41D19-24DE-2CFC-B5A4-38F1560096B1}"/>
          </ac:picMkLst>
        </pc:picChg>
        <pc:picChg chg="add mod">
          <ac:chgData name="Natasa Peric" userId="c2446d64-331e-4772-8ccb-5630b3df9621" providerId="ADAL" clId="{E7AB123E-F901-57A3-99CB-1E97833C1E9C}" dt="2026-04-12T09:02:29.112" v="7919" actId="1076"/>
          <ac:picMkLst>
            <pc:docMk/>
            <pc:sldMk cId="510178938" sldId="286"/>
            <ac:picMk id="7172" creationId="{2AC3A741-C2FF-4BCD-91D9-4F968F742EE6}"/>
          </ac:picMkLst>
        </pc:picChg>
        <pc:picChg chg="add mod">
          <ac:chgData name="Natasa Peric" userId="c2446d64-331e-4772-8ccb-5630b3df9621" providerId="ADAL" clId="{E7AB123E-F901-57A3-99CB-1E97833C1E9C}" dt="2026-04-12T09:02:33.829" v="7920" actId="1076"/>
          <ac:picMkLst>
            <pc:docMk/>
            <pc:sldMk cId="510178938" sldId="286"/>
            <ac:picMk id="7176" creationId="{5F09C0FA-B5F1-80F6-A4AB-634CAF176D14}"/>
          </ac:picMkLst>
        </pc:picChg>
      </pc:sldChg>
      <pc:sldChg chg="addSp modSp add mod">
        <pc:chgData name="Natasa Peric" userId="c2446d64-331e-4772-8ccb-5630b3df9621" providerId="ADAL" clId="{E7AB123E-F901-57A3-99CB-1E97833C1E9C}" dt="2026-04-16T21:15:40.194" v="14742" actId="20577"/>
        <pc:sldMkLst>
          <pc:docMk/>
          <pc:sldMk cId="330453931" sldId="287"/>
        </pc:sldMkLst>
        <pc:spChg chg="mod">
          <ac:chgData name="Natasa Peric" userId="c2446d64-331e-4772-8ccb-5630b3df9621" providerId="ADAL" clId="{E7AB123E-F901-57A3-99CB-1E97833C1E9C}" dt="2026-04-13T00:22:40.072" v="11396" actId="113"/>
          <ac:spMkLst>
            <pc:docMk/>
            <pc:sldMk cId="330453931" sldId="287"/>
            <ac:spMk id="2" creationId="{1B285044-3D70-AC4B-2F6B-7B96BFDA1CD2}"/>
          </ac:spMkLst>
        </pc:spChg>
        <pc:spChg chg="mod">
          <ac:chgData name="Natasa Peric" userId="c2446d64-331e-4772-8ccb-5630b3df9621" providerId="ADAL" clId="{E7AB123E-F901-57A3-99CB-1E97833C1E9C}" dt="2026-04-10T22:55:18.893" v="924" actId="20577"/>
          <ac:spMkLst>
            <pc:docMk/>
            <pc:sldMk cId="330453931" sldId="287"/>
            <ac:spMk id="3" creationId="{8450A02E-B51C-24F7-C0D0-9CA21C1BDE51}"/>
          </ac:spMkLst>
        </pc:spChg>
        <pc:spChg chg="add mod">
          <ac:chgData name="Natasa Peric" userId="c2446d64-331e-4772-8ccb-5630b3df9621" providerId="ADAL" clId="{E7AB123E-F901-57A3-99CB-1E97833C1E9C}" dt="2026-04-16T21:15:40.194" v="14742" actId="20577"/>
          <ac:spMkLst>
            <pc:docMk/>
            <pc:sldMk cId="330453931" sldId="287"/>
            <ac:spMk id="4" creationId="{D593E109-A00A-CA43-FAED-95FA5A840D80}"/>
          </ac:spMkLst>
        </pc:spChg>
      </pc:sldChg>
      <pc:sldChg chg="addSp modSp add mod">
        <pc:chgData name="Natasa Peric" userId="c2446d64-331e-4772-8ccb-5630b3df9621" providerId="ADAL" clId="{E7AB123E-F901-57A3-99CB-1E97833C1E9C}" dt="2026-04-16T21:16:50.759" v="14761" actId="1076"/>
        <pc:sldMkLst>
          <pc:docMk/>
          <pc:sldMk cId="2229937627" sldId="288"/>
        </pc:sldMkLst>
        <pc:spChg chg="mod">
          <ac:chgData name="Natasa Peric" userId="c2446d64-331e-4772-8ccb-5630b3df9621" providerId="ADAL" clId="{E7AB123E-F901-57A3-99CB-1E97833C1E9C}" dt="2026-04-16T21:16:50.759" v="14761" actId="1076"/>
          <ac:spMkLst>
            <pc:docMk/>
            <pc:sldMk cId="2229937627" sldId="288"/>
            <ac:spMk id="2" creationId="{7A892C4F-D31A-8696-DED8-A0522610DF2A}"/>
          </ac:spMkLst>
        </pc:spChg>
        <pc:spChg chg="mod">
          <ac:chgData name="Natasa Peric" userId="c2446d64-331e-4772-8ccb-5630b3df9621" providerId="ADAL" clId="{E7AB123E-F901-57A3-99CB-1E97833C1E9C}" dt="2026-04-10T22:55:30.199" v="954" actId="20577"/>
          <ac:spMkLst>
            <pc:docMk/>
            <pc:sldMk cId="2229937627" sldId="288"/>
            <ac:spMk id="3" creationId="{2F95BF8B-9C07-1303-9BC3-366383155D96}"/>
          </ac:spMkLst>
        </pc:spChg>
        <pc:spChg chg="add mod">
          <ac:chgData name="Natasa Peric" userId="c2446d64-331e-4772-8ccb-5630b3df9621" providerId="ADAL" clId="{E7AB123E-F901-57A3-99CB-1E97833C1E9C}" dt="2026-04-16T21:16:48.927" v="14760" actId="1076"/>
          <ac:spMkLst>
            <pc:docMk/>
            <pc:sldMk cId="2229937627" sldId="288"/>
            <ac:spMk id="4" creationId="{BD42EB01-8661-840F-4E2D-F7858B47EBD4}"/>
          </ac:spMkLst>
        </pc:spChg>
        <pc:spChg chg="add mod">
          <ac:chgData name="Natasa Peric" userId="c2446d64-331e-4772-8ccb-5630b3df9621" providerId="ADAL" clId="{E7AB123E-F901-57A3-99CB-1E97833C1E9C}" dt="2026-04-16T21:15:58.071" v="14748" actId="14100"/>
          <ac:spMkLst>
            <pc:docMk/>
            <pc:sldMk cId="2229937627" sldId="288"/>
            <ac:spMk id="5" creationId="{F278DBDF-4E96-EB6A-8453-47DB4A863503}"/>
          </ac:spMkLst>
        </pc:spChg>
        <pc:spChg chg="add mod">
          <ac:chgData name="Natasa Peric" userId="c2446d64-331e-4772-8ccb-5630b3df9621" providerId="ADAL" clId="{E7AB123E-F901-57A3-99CB-1E97833C1E9C}" dt="2026-04-16T21:15:47.376" v="14747" actId="20577"/>
          <ac:spMkLst>
            <pc:docMk/>
            <pc:sldMk cId="2229937627" sldId="288"/>
            <ac:spMk id="6" creationId="{EEA2789A-D79B-7F0A-683B-71039B28C284}"/>
          </ac:spMkLst>
        </pc:spChg>
      </pc:sldChg>
      <pc:sldChg chg="addSp delSp modSp add mod">
        <pc:chgData name="Natasa Peric" userId="c2446d64-331e-4772-8ccb-5630b3df9621" providerId="ADAL" clId="{E7AB123E-F901-57A3-99CB-1E97833C1E9C}" dt="2026-04-16T21:34:43.048" v="15010" actId="20577"/>
        <pc:sldMkLst>
          <pc:docMk/>
          <pc:sldMk cId="3441328433" sldId="290"/>
        </pc:sldMkLst>
        <pc:spChg chg="add mod">
          <ac:chgData name="Natasa Peric" userId="c2446d64-331e-4772-8ccb-5630b3df9621" providerId="ADAL" clId="{E7AB123E-F901-57A3-99CB-1E97833C1E9C}" dt="2026-04-16T21:34:43.048" v="15010" actId="20577"/>
          <ac:spMkLst>
            <pc:docMk/>
            <pc:sldMk cId="3441328433" sldId="290"/>
            <ac:spMk id="2" creationId="{8E12E4B6-88DF-2E68-45D7-D32D7ECCFC28}"/>
          </ac:spMkLst>
        </pc:spChg>
        <pc:spChg chg="mod">
          <ac:chgData name="Natasa Peric" userId="c2446d64-331e-4772-8ccb-5630b3df9621" providerId="ADAL" clId="{E7AB123E-F901-57A3-99CB-1E97833C1E9C}" dt="2026-04-12T02:01:53.261" v="5799" actId="20577"/>
          <ac:spMkLst>
            <pc:docMk/>
            <pc:sldMk cId="3441328433" sldId="290"/>
            <ac:spMk id="3" creationId="{B6517919-49B4-EEC8-177C-F0081AC9D745}"/>
          </ac:spMkLst>
        </pc:spChg>
        <pc:spChg chg="add mod">
          <ac:chgData name="Natasa Peric" userId="c2446d64-331e-4772-8ccb-5630b3df9621" providerId="ADAL" clId="{E7AB123E-F901-57A3-99CB-1E97833C1E9C}" dt="2026-04-12T02:06:14.506" v="5896" actId="1076"/>
          <ac:spMkLst>
            <pc:docMk/>
            <pc:sldMk cId="3441328433" sldId="290"/>
            <ac:spMk id="8" creationId="{05927313-9A64-BC37-2390-5A302BC5490B}"/>
          </ac:spMkLst>
        </pc:spChg>
        <pc:spChg chg="add del mod">
          <ac:chgData name="Natasa Peric" userId="c2446d64-331e-4772-8ccb-5630b3df9621" providerId="ADAL" clId="{E7AB123E-F901-57A3-99CB-1E97833C1E9C}" dt="2026-04-12T08:09:48.996" v="7119" actId="5793"/>
          <ac:spMkLst>
            <pc:docMk/>
            <pc:sldMk cId="3441328433" sldId="290"/>
            <ac:spMk id="22" creationId="{E194AA71-BB34-3EE8-E75B-7999ED5458CE}"/>
          </ac:spMkLst>
        </pc:spChg>
        <pc:spChg chg="add mod">
          <ac:chgData name="Natasa Peric" userId="c2446d64-331e-4772-8ccb-5630b3df9621" providerId="ADAL" clId="{E7AB123E-F901-57A3-99CB-1E97833C1E9C}" dt="2026-04-12T08:09:50.541" v="7120" actId="5793"/>
          <ac:spMkLst>
            <pc:docMk/>
            <pc:sldMk cId="3441328433" sldId="290"/>
            <ac:spMk id="23" creationId="{81D361C1-002E-2D1B-F173-07A5EA077441}"/>
          </ac:spMkLst>
        </pc:spChg>
        <pc:spChg chg="add mod">
          <ac:chgData name="Natasa Peric" userId="c2446d64-331e-4772-8ccb-5630b3df9621" providerId="ADAL" clId="{E7AB123E-F901-57A3-99CB-1E97833C1E9C}" dt="2026-04-12T08:09:54.345" v="7123" actId="20577"/>
          <ac:spMkLst>
            <pc:docMk/>
            <pc:sldMk cId="3441328433" sldId="290"/>
            <ac:spMk id="24" creationId="{28CC7DE5-DB8B-65D1-21B3-770145E82B5E}"/>
          </ac:spMkLst>
        </pc:spChg>
        <pc:picChg chg="add mod">
          <ac:chgData name="Natasa Peric" userId="c2446d64-331e-4772-8ccb-5630b3df9621" providerId="ADAL" clId="{E7AB123E-F901-57A3-99CB-1E97833C1E9C}" dt="2026-04-12T08:06:37.490" v="7033" actId="1076"/>
          <ac:picMkLst>
            <pc:docMk/>
            <pc:sldMk cId="3441328433" sldId="290"/>
            <ac:picMk id="13" creationId="{A4A15474-56C3-A3DE-9B92-CE5729965477}"/>
          </ac:picMkLst>
        </pc:picChg>
        <pc:picChg chg="add mod">
          <ac:chgData name="Natasa Peric" userId="c2446d64-331e-4772-8ccb-5630b3df9621" providerId="ADAL" clId="{E7AB123E-F901-57A3-99CB-1E97833C1E9C}" dt="2026-04-12T08:07:11.473" v="7093" actId="1076"/>
          <ac:picMkLst>
            <pc:docMk/>
            <pc:sldMk cId="3441328433" sldId="290"/>
            <ac:picMk id="14" creationId="{3F654CB9-7882-DFD8-23A5-44CEB6CAD5B6}"/>
          </ac:picMkLst>
        </pc:picChg>
        <pc:picChg chg="add mod">
          <ac:chgData name="Natasa Peric" userId="c2446d64-331e-4772-8ccb-5630b3df9621" providerId="ADAL" clId="{E7AB123E-F901-57A3-99CB-1E97833C1E9C}" dt="2026-04-12T08:07:23.803" v="7097" actId="1076"/>
          <ac:picMkLst>
            <pc:docMk/>
            <pc:sldMk cId="3441328433" sldId="290"/>
            <ac:picMk id="15" creationId="{4DD55A14-3B07-2331-21FE-C950EE2AF6BA}"/>
          </ac:picMkLst>
        </pc:picChg>
        <pc:picChg chg="add mod">
          <ac:chgData name="Natasa Peric" userId="c2446d64-331e-4772-8ccb-5630b3df9621" providerId="ADAL" clId="{E7AB123E-F901-57A3-99CB-1E97833C1E9C}" dt="2026-04-12T08:07:29.256" v="7099" actId="1076"/>
          <ac:picMkLst>
            <pc:docMk/>
            <pc:sldMk cId="3441328433" sldId="290"/>
            <ac:picMk id="16" creationId="{38B1017B-7626-81DD-9B0B-1279D14C8106}"/>
          </ac:picMkLst>
        </pc:picChg>
        <pc:picChg chg="add mod">
          <ac:chgData name="Natasa Peric" userId="c2446d64-331e-4772-8ccb-5630b3df9621" providerId="ADAL" clId="{E7AB123E-F901-57A3-99CB-1E97833C1E9C}" dt="2026-04-12T08:06:26.457" v="7030" actId="1076"/>
          <ac:picMkLst>
            <pc:docMk/>
            <pc:sldMk cId="3441328433" sldId="290"/>
            <ac:picMk id="27" creationId="{BEBB0C5E-E471-CE51-2AF8-CB21FE2AFBCC}"/>
          </ac:picMkLst>
        </pc:picChg>
        <pc:picChg chg="add mod">
          <ac:chgData name="Natasa Peric" userId="c2446d64-331e-4772-8ccb-5630b3df9621" providerId="ADAL" clId="{E7AB123E-F901-57A3-99CB-1E97833C1E9C}" dt="2026-04-12T08:06:29.256" v="7031" actId="1076"/>
          <ac:picMkLst>
            <pc:docMk/>
            <pc:sldMk cId="3441328433" sldId="290"/>
            <ac:picMk id="30" creationId="{67D44463-51BA-5056-9A1B-572C79B0D854}"/>
          </ac:picMkLst>
        </pc:picChg>
      </pc:sldChg>
      <pc:sldChg chg="addSp delSp modSp new mod">
        <pc:chgData name="Natasa Peric" userId="c2446d64-331e-4772-8ccb-5630b3df9621" providerId="ADAL" clId="{E7AB123E-F901-57A3-99CB-1E97833C1E9C}" dt="2026-04-16T21:34:47.292" v="15013" actId="20577"/>
        <pc:sldMkLst>
          <pc:docMk/>
          <pc:sldMk cId="1184303969" sldId="292"/>
        </pc:sldMkLst>
        <pc:spChg chg="mod">
          <ac:chgData name="Natasa Peric" userId="c2446d64-331e-4772-8ccb-5630b3df9621" providerId="ADAL" clId="{E7AB123E-F901-57A3-99CB-1E97833C1E9C}" dt="2026-04-10T23:24:43.581" v="1400" actId="120"/>
          <ac:spMkLst>
            <pc:docMk/>
            <pc:sldMk cId="1184303969" sldId="292"/>
            <ac:spMk id="3" creationId="{80428E30-D40F-030C-7B25-361ABE7AE06D}"/>
          </ac:spMkLst>
        </pc:spChg>
        <pc:spChg chg="add mod">
          <ac:chgData name="Natasa Peric" userId="c2446d64-331e-4772-8ccb-5630b3df9621" providerId="ADAL" clId="{E7AB123E-F901-57A3-99CB-1E97833C1E9C}" dt="2026-04-16T21:34:47.292" v="15013" actId="20577"/>
          <ac:spMkLst>
            <pc:docMk/>
            <pc:sldMk cId="1184303969" sldId="292"/>
            <ac:spMk id="4" creationId="{3E604A7C-FBF2-9CC9-78F7-6EA9E20E2EFE}"/>
          </ac:spMkLst>
        </pc:spChg>
        <pc:picChg chg="add mod">
          <ac:chgData name="Natasa Peric" userId="c2446d64-331e-4772-8ccb-5630b3df9621" providerId="ADAL" clId="{E7AB123E-F901-57A3-99CB-1E97833C1E9C}" dt="2026-04-13T00:30:02.436" v="11505" actId="14100"/>
          <ac:picMkLst>
            <pc:docMk/>
            <pc:sldMk cId="1184303969" sldId="292"/>
            <ac:picMk id="2" creationId="{4178A837-05E3-9D79-1D83-E491A5B7DCE8}"/>
          </ac:picMkLst>
        </pc:picChg>
        <pc:picChg chg="add mod">
          <ac:chgData name="Natasa Peric" userId="c2446d64-331e-4772-8ccb-5630b3df9621" providerId="ADAL" clId="{E7AB123E-F901-57A3-99CB-1E97833C1E9C}" dt="2026-04-13T00:29:56.470" v="11501" actId="1076"/>
          <ac:picMkLst>
            <pc:docMk/>
            <pc:sldMk cId="1184303969" sldId="292"/>
            <ac:picMk id="5" creationId="{3C355CF8-EA22-A74F-B2FB-125A670E5763}"/>
          </ac:picMkLst>
        </pc:picChg>
        <pc:picChg chg="add mod">
          <ac:chgData name="Natasa Peric" userId="c2446d64-331e-4772-8ccb-5630b3df9621" providerId="ADAL" clId="{E7AB123E-F901-57A3-99CB-1E97833C1E9C}" dt="2026-04-13T00:30:11.421" v="11508" actId="14100"/>
          <ac:picMkLst>
            <pc:docMk/>
            <pc:sldMk cId="1184303969" sldId="292"/>
            <ac:picMk id="7" creationId="{C4D6A1D4-60FA-8B97-9D01-76A1D67F2E41}"/>
          </ac:picMkLst>
        </pc:picChg>
      </pc:sldChg>
      <pc:sldChg chg="addSp modSp new mod ord">
        <pc:chgData name="Natasa Peric" userId="c2446d64-331e-4772-8ccb-5630b3df9621" providerId="ADAL" clId="{E7AB123E-F901-57A3-99CB-1E97833C1E9C}" dt="2026-04-16T21:21:17.800" v="14804" actId="1076"/>
        <pc:sldMkLst>
          <pc:docMk/>
          <pc:sldMk cId="442371354" sldId="294"/>
        </pc:sldMkLst>
        <pc:spChg chg="add mod">
          <ac:chgData name="Natasa Peric" userId="c2446d64-331e-4772-8ccb-5630b3df9621" providerId="ADAL" clId="{E7AB123E-F901-57A3-99CB-1E97833C1E9C}" dt="2026-04-16T21:21:17.800" v="14804" actId="1076"/>
          <ac:spMkLst>
            <pc:docMk/>
            <pc:sldMk cId="442371354" sldId="294"/>
            <ac:spMk id="2" creationId="{F9020F00-8CC4-62D2-EA8E-672B346D61F3}"/>
          </ac:spMkLst>
        </pc:spChg>
        <pc:spChg chg="mod">
          <ac:chgData name="Natasa Peric" userId="c2446d64-331e-4772-8ccb-5630b3df9621" providerId="ADAL" clId="{E7AB123E-F901-57A3-99CB-1E97833C1E9C}" dt="2026-04-16T18:32:03.429" v="11933" actId="20577"/>
          <ac:spMkLst>
            <pc:docMk/>
            <pc:sldMk cId="442371354" sldId="294"/>
            <ac:spMk id="3" creationId="{B6F25270-E8F8-BC3B-D3D8-DDCAA91A8E75}"/>
          </ac:spMkLst>
        </pc:spChg>
        <pc:picChg chg="mod">
          <ac:chgData name="Natasa Peric" userId="c2446d64-331e-4772-8ccb-5630b3df9621" providerId="ADAL" clId="{E7AB123E-F901-57A3-99CB-1E97833C1E9C}" dt="2026-04-13T00:19:43.308" v="11320" actId="1076"/>
          <ac:picMkLst>
            <pc:docMk/>
            <pc:sldMk cId="442371354" sldId="294"/>
            <ac:picMk id="5" creationId="{8C39C855-ED8E-7EEB-83BB-9A66DF7B5F39}"/>
          </ac:picMkLst>
        </pc:picChg>
        <pc:picChg chg="mod">
          <ac:chgData name="Natasa Peric" userId="c2446d64-331e-4772-8ccb-5630b3df9621" providerId="ADAL" clId="{E7AB123E-F901-57A3-99CB-1E97833C1E9C}" dt="2026-04-13T00:19:48.573" v="11321" actId="1076"/>
          <ac:picMkLst>
            <pc:docMk/>
            <pc:sldMk cId="442371354" sldId="294"/>
            <ac:picMk id="8" creationId="{3266D49A-CD4D-E397-5513-4D434DB7A84D}"/>
          </ac:picMkLst>
        </pc:picChg>
        <pc:picChg chg="mod">
          <ac:chgData name="Natasa Peric" userId="c2446d64-331e-4772-8ccb-5630b3df9621" providerId="ADAL" clId="{E7AB123E-F901-57A3-99CB-1E97833C1E9C}" dt="2026-04-13T00:19:50.141" v="11322" actId="1076"/>
          <ac:picMkLst>
            <pc:docMk/>
            <pc:sldMk cId="442371354" sldId="294"/>
            <ac:picMk id="10" creationId="{81F93B70-EE3B-AC69-9DE1-826723CE19CE}"/>
          </ac:picMkLst>
        </pc:picChg>
        <pc:picChg chg="mod">
          <ac:chgData name="Natasa Peric" userId="c2446d64-331e-4772-8ccb-5630b3df9621" providerId="ADAL" clId="{E7AB123E-F901-57A3-99CB-1E97833C1E9C}" dt="2026-04-13T00:19:53.674" v="11324" actId="14100"/>
          <ac:picMkLst>
            <pc:docMk/>
            <pc:sldMk cId="442371354" sldId="294"/>
            <ac:picMk id="12" creationId="{75B71933-E22D-5257-5477-7DAF5CFBAFD6}"/>
          </ac:picMkLst>
        </pc:picChg>
      </pc:sldChg>
      <pc:sldChg chg="addSp delSp modSp new mod">
        <pc:chgData name="Natasa Peric" userId="c2446d64-331e-4772-8ccb-5630b3df9621" providerId="ADAL" clId="{E7AB123E-F901-57A3-99CB-1E97833C1E9C}" dt="2026-04-16T21:15:07.657" v="14720" actId="20577"/>
        <pc:sldMkLst>
          <pc:docMk/>
          <pc:sldMk cId="3789667454" sldId="295"/>
        </pc:sldMkLst>
        <pc:spChg chg="mod">
          <ac:chgData name="Natasa Peric" userId="c2446d64-331e-4772-8ccb-5630b3df9621" providerId="ADAL" clId="{E7AB123E-F901-57A3-99CB-1E97833C1E9C}" dt="2026-04-12T01:02:57.654" v="4593" actId="20577"/>
          <ac:spMkLst>
            <pc:docMk/>
            <pc:sldMk cId="3789667454" sldId="295"/>
            <ac:spMk id="2" creationId="{0A0BF02C-C6A7-036E-F5E7-F8FED2603FB3}"/>
          </ac:spMkLst>
        </pc:spChg>
        <pc:spChg chg="mod">
          <ac:chgData name="Natasa Peric" userId="c2446d64-331e-4772-8ccb-5630b3df9621" providerId="ADAL" clId="{E7AB123E-F901-57A3-99CB-1E97833C1E9C}" dt="2026-04-12T00:25:01.290" v="3569" actId="20577"/>
          <ac:spMkLst>
            <pc:docMk/>
            <pc:sldMk cId="3789667454" sldId="295"/>
            <ac:spMk id="3" creationId="{3EB92E70-4636-7282-A5AE-F027A68FF664}"/>
          </ac:spMkLst>
        </pc:spChg>
        <pc:spChg chg="add mod">
          <ac:chgData name="Natasa Peric" userId="c2446d64-331e-4772-8ccb-5630b3df9621" providerId="ADAL" clId="{E7AB123E-F901-57A3-99CB-1E97833C1E9C}" dt="2026-04-16T21:15:07.657" v="14720" actId="20577"/>
          <ac:spMkLst>
            <pc:docMk/>
            <pc:sldMk cId="3789667454" sldId="295"/>
            <ac:spMk id="4" creationId="{F768724B-A770-8218-CD30-FCCDDBB7BB36}"/>
          </ac:spMkLst>
        </pc:spChg>
      </pc:sldChg>
      <pc:sldChg chg="addSp delSp modSp new mod">
        <pc:chgData name="Natasa Peric" userId="c2446d64-331e-4772-8ccb-5630b3df9621" providerId="ADAL" clId="{E7AB123E-F901-57A3-99CB-1E97833C1E9C}" dt="2026-04-16T21:08:43.550" v="14569" actId="478"/>
        <pc:sldMkLst>
          <pc:docMk/>
          <pc:sldMk cId="804601096" sldId="297"/>
        </pc:sldMkLst>
        <pc:spChg chg="mod">
          <ac:chgData name="Natasa Peric" userId="c2446d64-331e-4772-8ccb-5630b3df9621" providerId="ADAL" clId="{E7AB123E-F901-57A3-99CB-1E97833C1E9C}" dt="2026-04-16T21:08:39.731" v="14567" actId="20577"/>
          <ac:spMkLst>
            <pc:docMk/>
            <pc:sldMk cId="804601096" sldId="297"/>
            <ac:spMk id="3" creationId="{858B41FD-8B75-CCD3-DD46-ED86E6F305EA}"/>
          </ac:spMkLst>
        </pc:spChg>
      </pc:sldChg>
      <pc:sldChg chg="addSp delSp modSp new mod">
        <pc:chgData name="Natasa Peric" userId="c2446d64-331e-4772-8ccb-5630b3df9621" providerId="ADAL" clId="{E7AB123E-F901-57A3-99CB-1E97833C1E9C}" dt="2026-04-16T21:08:53.075" v="14589" actId="478"/>
        <pc:sldMkLst>
          <pc:docMk/>
          <pc:sldMk cId="987848992" sldId="298"/>
        </pc:sldMkLst>
        <pc:spChg chg="mod">
          <ac:chgData name="Natasa Peric" userId="c2446d64-331e-4772-8ccb-5630b3df9621" providerId="ADAL" clId="{E7AB123E-F901-57A3-99CB-1E97833C1E9C}" dt="2026-04-16T21:08:49.375" v="14587" actId="20577"/>
          <ac:spMkLst>
            <pc:docMk/>
            <pc:sldMk cId="987848992" sldId="298"/>
            <ac:spMk id="3" creationId="{4A628D92-DA81-E53A-ECD6-B1C5EAC2750E}"/>
          </ac:spMkLst>
        </pc:spChg>
        <pc:picChg chg="add mod">
          <ac:chgData name="Natasa Peric" userId="c2446d64-331e-4772-8ccb-5630b3df9621" providerId="ADAL" clId="{E7AB123E-F901-57A3-99CB-1E97833C1E9C}" dt="2026-04-12T01:20:34.054" v="4873" actId="1076"/>
          <ac:picMkLst>
            <pc:docMk/>
            <pc:sldMk cId="987848992" sldId="298"/>
            <ac:picMk id="4" creationId="{76522A1E-49F5-421D-4EF0-41D117CB28E4}"/>
          </ac:picMkLst>
        </pc:picChg>
      </pc:sldChg>
      <pc:sldChg chg="addSp delSp modSp add mod">
        <pc:chgData name="Natasa Peric" userId="c2446d64-331e-4772-8ccb-5630b3df9621" providerId="ADAL" clId="{E7AB123E-F901-57A3-99CB-1E97833C1E9C}" dt="2026-04-16T21:09:07.509" v="14635" actId="20577"/>
        <pc:sldMkLst>
          <pc:docMk/>
          <pc:sldMk cId="2723979122" sldId="299"/>
        </pc:sldMkLst>
        <pc:spChg chg="mod">
          <ac:chgData name="Natasa Peric" userId="c2446d64-331e-4772-8ccb-5630b3df9621" providerId="ADAL" clId="{E7AB123E-F901-57A3-99CB-1E97833C1E9C}" dt="2026-04-12T08:17:33.001" v="7272" actId="1076"/>
          <ac:spMkLst>
            <pc:docMk/>
            <pc:sldMk cId="2723979122" sldId="299"/>
            <ac:spMk id="2" creationId="{518DA63E-4273-1056-C230-AAC636A56FAD}"/>
          </ac:spMkLst>
        </pc:spChg>
        <pc:spChg chg="mod">
          <ac:chgData name="Natasa Peric" userId="c2446d64-331e-4772-8ccb-5630b3df9621" providerId="ADAL" clId="{E7AB123E-F901-57A3-99CB-1E97833C1E9C}" dt="2026-04-16T21:09:07.509" v="14635" actId="20577"/>
          <ac:spMkLst>
            <pc:docMk/>
            <pc:sldMk cId="2723979122" sldId="299"/>
            <ac:spMk id="3" creationId="{1D30A41D-D49B-6F89-9FE5-77E5F9F70410}"/>
          </ac:spMkLst>
        </pc:spChg>
        <pc:spChg chg="add mod">
          <ac:chgData name="Natasa Peric" userId="c2446d64-331e-4772-8ccb-5630b3df9621" providerId="ADAL" clId="{E7AB123E-F901-57A3-99CB-1E97833C1E9C}" dt="2026-04-12T08:21:51.634" v="7353" actId="1076"/>
          <ac:spMkLst>
            <pc:docMk/>
            <pc:sldMk cId="2723979122" sldId="299"/>
            <ac:spMk id="6" creationId="{1013F11F-8E01-C5D9-7E3A-608A8038902C}"/>
          </ac:spMkLst>
        </pc:spChg>
        <pc:picChg chg="add mod">
          <ac:chgData name="Natasa Peric" userId="c2446d64-331e-4772-8ccb-5630b3df9621" providerId="ADAL" clId="{E7AB123E-F901-57A3-99CB-1E97833C1E9C}" dt="2026-04-12T08:21:48.099" v="7352" actId="1076"/>
          <ac:picMkLst>
            <pc:docMk/>
            <pc:sldMk cId="2723979122" sldId="299"/>
            <ac:picMk id="5" creationId="{5E76ABB8-4CA4-FC56-6388-EE4C268ACCAB}"/>
          </ac:picMkLst>
        </pc:picChg>
        <pc:picChg chg="add mod">
          <ac:chgData name="Natasa Peric" userId="c2446d64-331e-4772-8ccb-5630b3df9621" providerId="ADAL" clId="{E7AB123E-F901-57A3-99CB-1E97833C1E9C}" dt="2026-04-12T08:21:57.367" v="7356" actId="1076"/>
          <ac:picMkLst>
            <pc:docMk/>
            <pc:sldMk cId="2723979122" sldId="299"/>
            <ac:picMk id="7" creationId="{E3D56B0F-2557-1BE1-8EFA-866D0C134414}"/>
          </ac:picMkLst>
        </pc:picChg>
      </pc:sldChg>
      <pc:sldChg chg="addSp delSp modSp add mod">
        <pc:chgData name="Natasa Peric" userId="c2446d64-331e-4772-8ccb-5630b3df9621" providerId="ADAL" clId="{E7AB123E-F901-57A3-99CB-1E97833C1E9C}" dt="2026-04-16T21:09:26.842" v="14705" actId="20577"/>
        <pc:sldMkLst>
          <pc:docMk/>
          <pc:sldMk cId="118760945" sldId="300"/>
        </pc:sldMkLst>
        <pc:spChg chg="mod">
          <ac:chgData name="Natasa Peric" userId="c2446d64-331e-4772-8ccb-5630b3df9621" providerId="ADAL" clId="{E7AB123E-F901-57A3-99CB-1E97833C1E9C}" dt="2026-04-12T08:18:35.190" v="7295" actId="27636"/>
          <ac:spMkLst>
            <pc:docMk/>
            <pc:sldMk cId="118760945" sldId="300"/>
            <ac:spMk id="2" creationId="{B1F51AF1-D7BE-A902-7DBB-998FD30AFA37}"/>
          </ac:spMkLst>
        </pc:spChg>
        <pc:spChg chg="mod">
          <ac:chgData name="Natasa Peric" userId="c2446d64-331e-4772-8ccb-5630b3df9621" providerId="ADAL" clId="{E7AB123E-F901-57A3-99CB-1E97833C1E9C}" dt="2026-04-16T21:09:26.842" v="14705" actId="20577"/>
          <ac:spMkLst>
            <pc:docMk/>
            <pc:sldMk cId="118760945" sldId="300"/>
            <ac:spMk id="3" creationId="{0864BA25-17F1-1168-512B-5024487BDE6A}"/>
          </ac:spMkLst>
        </pc:spChg>
        <pc:spChg chg="mod">
          <ac:chgData name="Natasa Peric" userId="c2446d64-331e-4772-8ccb-5630b3df9621" providerId="ADAL" clId="{E7AB123E-F901-57A3-99CB-1E97833C1E9C}" dt="2026-04-12T08:19:48.101" v="7323" actId="1076"/>
          <ac:spMkLst>
            <pc:docMk/>
            <pc:sldMk cId="118760945" sldId="300"/>
            <ac:spMk id="6" creationId="{A886F5C9-6C65-6C5D-81DD-582C95641CA8}"/>
          </ac:spMkLst>
        </pc:spChg>
        <pc:picChg chg="add mod">
          <ac:chgData name="Natasa Peric" userId="c2446d64-331e-4772-8ccb-5630b3df9621" providerId="ADAL" clId="{E7AB123E-F901-57A3-99CB-1E97833C1E9C}" dt="2026-04-12T08:19:40.118" v="7322" actId="14100"/>
          <ac:picMkLst>
            <pc:docMk/>
            <pc:sldMk cId="118760945" sldId="300"/>
            <ac:picMk id="4" creationId="{9D8EE747-7C20-9147-B1D1-9D3A140C9315}"/>
          </ac:picMkLst>
        </pc:picChg>
        <pc:picChg chg="add mod">
          <ac:chgData name="Natasa Peric" userId="c2446d64-331e-4772-8ccb-5630b3df9621" providerId="ADAL" clId="{E7AB123E-F901-57A3-99CB-1E97833C1E9C}" dt="2026-04-12T08:19:33.285" v="7320" actId="1076"/>
          <ac:picMkLst>
            <pc:docMk/>
            <pc:sldMk cId="118760945" sldId="300"/>
            <ac:picMk id="12" creationId="{A2A4D556-8C2E-306D-4468-48C5B604A6D4}"/>
          </ac:picMkLst>
        </pc:picChg>
      </pc:sldChg>
      <pc:sldChg chg="addSp delSp modSp add mod">
        <pc:chgData name="Natasa Peric" userId="c2446d64-331e-4772-8ccb-5630b3df9621" providerId="ADAL" clId="{E7AB123E-F901-57A3-99CB-1E97833C1E9C}" dt="2026-04-16T21:09:16.996" v="14665" actId="20577"/>
        <pc:sldMkLst>
          <pc:docMk/>
          <pc:sldMk cId="2998477242" sldId="301"/>
        </pc:sldMkLst>
        <pc:spChg chg="mod">
          <ac:chgData name="Natasa Peric" userId="c2446d64-331e-4772-8ccb-5630b3df9621" providerId="ADAL" clId="{E7AB123E-F901-57A3-99CB-1E97833C1E9C}" dt="2026-04-16T21:09:16.996" v="14665" actId="20577"/>
          <ac:spMkLst>
            <pc:docMk/>
            <pc:sldMk cId="2998477242" sldId="301"/>
            <ac:spMk id="3" creationId="{B6D872AB-8A91-4F96-DDB8-F702C9871273}"/>
          </ac:spMkLst>
        </pc:spChg>
        <pc:spChg chg="mod">
          <ac:chgData name="Natasa Peric" userId="c2446d64-331e-4772-8ccb-5630b3df9621" providerId="ADAL" clId="{E7AB123E-F901-57A3-99CB-1E97833C1E9C}" dt="2026-04-12T08:20:10.367" v="7327" actId="1076"/>
          <ac:spMkLst>
            <pc:docMk/>
            <pc:sldMk cId="2998477242" sldId="301"/>
            <ac:spMk id="8" creationId="{81E7A439-3E06-BB00-C92C-DEEB3FE98856}"/>
          </ac:spMkLst>
        </pc:spChg>
        <pc:spChg chg="mod">
          <ac:chgData name="Natasa Peric" userId="c2446d64-331e-4772-8ccb-5630b3df9621" providerId="ADAL" clId="{E7AB123E-F901-57A3-99CB-1E97833C1E9C}" dt="2026-04-12T08:21:11.166" v="7340" actId="1076"/>
          <ac:spMkLst>
            <pc:docMk/>
            <pc:sldMk cId="2998477242" sldId="301"/>
            <ac:spMk id="9" creationId="{F890F938-1C5F-B012-E457-6D05B4D3FBD7}"/>
          </ac:spMkLst>
        </pc:spChg>
        <pc:picChg chg="mod">
          <ac:chgData name="Natasa Peric" userId="c2446d64-331e-4772-8ccb-5630b3df9621" providerId="ADAL" clId="{E7AB123E-F901-57A3-99CB-1E97833C1E9C}" dt="2026-04-12T08:21:18.399" v="7343" actId="1076"/>
          <ac:picMkLst>
            <pc:docMk/>
            <pc:sldMk cId="2998477242" sldId="301"/>
            <ac:picMk id="10" creationId="{F72C82B0-D33A-F94F-B923-DC5EB06AD098}"/>
          </ac:picMkLst>
        </pc:picChg>
        <pc:picChg chg="mod">
          <ac:chgData name="Natasa Peric" userId="c2446d64-331e-4772-8ccb-5630b3df9621" providerId="ADAL" clId="{E7AB123E-F901-57A3-99CB-1E97833C1E9C}" dt="2026-04-12T08:21:05.516" v="7339" actId="1076"/>
          <ac:picMkLst>
            <pc:docMk/>
            <pc:sldMk cId="2998477242" sldId="301"/>
            <ac:picMk id="11" creationId="{E4D6B726-86EF-2490-3C70-91AD3E8FFB96}"/>
          </ac:picMkLst>
        </pc:picChg>
      </pc:sldChg>
      <pc:sldChg chg="modSp new mod">
        <pc:chgData name="Natasa Peric" userId="c2446d64-331e-4772-8ccb-5630b3df9621" providerId="ADAL" clId="{E7AB123E-F901-57A3-99CB-1E97833C1E9C}" dt="2026-04-13T00:32:59.061" v="11605" actId="20577"/>
        <pc:sldMkLst>
          <pc:docMk/>
          <pc:sldMk cId="3956408226" sldId="302"/>
        </pc:sldMkLst>
        <pc:spChg chg="mod">
          <ac:chgData name="Natasa Peric" userId="c2446d64-331e-4772-8ccb-5630b3df9621" providerId="ADAL" clId="{E7AB123E-F901-57A3-99CB-1E97833C1E9C}" dt="2026-04-13T00:23:25.628" v="11417" actId="27636"/>
          <ac:spMkLst>
            <pc:docMk/>
            <pc:sldMk cId="3956408226" sldId="302"/>
            <ac:spMk id="2" creationId="{36D69521-8CCB-EBCF-DE04-2155D11DFC5C}"/>
          </ac:spMkLst>
        </pc:spChg>
        <pc:spChg chg="mod">
          <ac:chgData name="Natasa Peric" userId="c2446d64-331e-4772-8ccb-5630b3df9621" providerId="ADAL" clId="{E7AB123E-F901-57A3-99CB-1E97833C1E9C}" dt="2026-04-13T00:32:59.061" v="11605" actId="20577"/>
          <ac:spMkLst>
            <pc:docMk/>
            <pc:sldMk cId="3956408226" sldId="302"/>
            <ac:spMk id="3" creationId="{E0109A93-DA34-8123-28FC-EB484D564C72}"/>
          </ac:spMkLst>
        </pc:spChg>
      </pc:sldChg>
      <pc:sldChg chg="modSp add mod">
        <pc:chgData name="Natasa Peric" userId="c2446d64-331e-4772-8ccb-5630b3df9621" providerId="ADAL" clId="{E7AB123E-F901-57A3-99CB-1E97833C1E9C}" dt="2026-04-13T00:32:50.776" v="11572" actId="20577"/>
        <pc:sldMkLst>
          <pc:docMk/>
          <pc:sldMk cId="2260625778" sldId="303"/>
        </pc:sldMkLst>
        <pc:spChg chg="mod">
          <ac:chgData name="Natasa Peric" userId="c2446d64-331e-4772-8ccb-5630b3df9621" providerId="ADAL" clId="{E7AB123E-F901-57A3-99CB-1E97833C1E9C}" dt="2026-04-13T00:23:59.393" v="11426" actId="13926"/>
          <ac:spMkLst>
            <pc:docMk/>
            <pc:sldMk cId="2260625778" sldId="303"/>
            <ac:spMk id="2" creationId="{4E554165-F003-68A8-45C5-548113C83797}"/>
          </ac:spMkLst>
        </pc:spChg>
        <pc:spChg chg="mod">
          <ac:chgData name="Natasa Peric" userId="c2446d64-331e-4772-8ccb-5630b3df9621" providerId="ADAL" clId="{E7AB123E-F901-57A3-99CB-1E97833C1E9C}" dt="2026-04-13T00:32:50.776" v="11572" actId="20577"/>
          <ac:spMkLst>
            <pc:docMk/>
            <pc:sldMk cId="2260625778" sldId="303"/>
            <ac:spMk id="3" creationId="{26716AAE-A7EF-FE64-0E60-ABAF501D04C8}"/>
          </ac:spMkLst>
        </pc:spChg>
      </pc:sldChg>
      <pc:sldChg chg="addSp delSp modSp add mod ord">
        <pc:chgData name="Natasa Peric" userId="c2446d64-331e-4772-8ccb-5630b3df9621" providerId="ADAL" clId="{E7AB123E-F901-57A3-99CB-1E97833C1E9C}" dt="2026-04-13T00:32:54.448" v="11592" actId="20577"/>
        <pc:sldMkLst>
          <pc:docMk/>
          <pc:sldMk cId="3352400221" sldId="304"/>
        </pc:sldMkLst>
        <pc:spChg chg="mod">
          <ac:chgData name="Natasa Peric" userId="c2446d64-331e-4772-8ccb-5630b3df9621" providerId="ADAL" clId="{E7AB123E-F901-57A3-99CB-1E97833C1E9C}" dt="2026-04-13T00:24:07.977" v="11431" actId="20577"/>
          <ac:spMkLst>
            <pc:docMk/>
            <pc:sldMk cId="3352400221" sldId="304"/>
            <ac:spMk id="2" creationId="{5960EF14-4F22-B157-6E9C-7E70220DD4AF}"/>
          </ac:spMkLst>
        </pc:spChg>
        <pc:spChg chg="mod">
          <ac:chgData name="Natasa Peric" userId="c2446d64-331e-4772-8ccb-5630b3df9621" providerId="ADAL" clId="{E7AB123E-F901-57A3-99CB-1E97833C1E9C}" dt="2026-04-13T00:32:54.448" v="11592" actId="20577"/>
          <ac:spMkLst>
            <pc:docMk/>
            <pc:sldMk cId="3352400221" sldId="304"/>
            <ac:spMk id="3" creationId="{17E21786-758E-898D-2439-047EEDDC7983}"/>
          </ac:spMkLst>
        </pc:spChg>
      </pc:sldChg>
      <pc:sldChg chg="modSp add mod ord">
        <pc:chgData name="Natasa Peric" userId="c2446d64-331e-4772-8ccb-5630b3df9621" providerId="ADAL" clId="{E7AB123E-F901-57A3-99CB-1E97833C1E9C}" dt="2026-04-13T00:32:33.251" v="11525" actId="20578"/>
        <pc:sldMkLst>
          <pc:docMk/>
          <pc:sldMk cId="3619467918" sldId="305"/>
        </pc:sldMkLst>
        <pc:spChg chg="mod">
          <ac:chgData name="Natasa Peric" userId="c2446d64-331e-4772-8ccb-5630b3df9621" providerId="ADAL" clId="{E7AB123E-F901-57A3-99CB-1E97833C1E9C}" dt="2026-04-13T00:24:22.635" v="11439" actId="20577"/>
          <ac:spMkLst>
            <pc:docMk/>
            <pc:sldMk cId="3619467918" sldId="305"/>
            <ac:spMk id="2" creationId="{39BECE61-A71B-FCEA-F34C-9655ECDF423B}"/>
          </ac:spMkLst>
        </pc:spChg>
      </pc:sldChg>
      <pc:sldChg chg="addSp modSp mod">
        <pc:chgData name="Natasa Peric" userId="c2446d64-331e-4772-8ccb-5630b3df9621" providerId="ADAL" clId="{E7AB123E-F901-57A3-99CB-1E97833C1E9C}" dt="2026-04-16T21:34:57.176" v="15019" actId="20577"/>
        <pc:sldMkLst>
          <pc:docMk/>
          <pc:sldMk cId="323733193" sldId="306"/>
        </pc:sldMkLst>
        <pc:spChg chg="add mod">
          <ac:chgData name="Natasa Peric" userId="c2446d64-331e-4772-8ccb-5630b3df9621" providerId="ADAL" clId="{E7AB123E-F901-57A3-99CB-1E97833C1E9C}" dt="2026-04-16T21:34:57.176" v="15019" actId="20577"/>
          <ac:spMkLst>
            <pc:docMk/>
            <pc:sldMk cId="323733193" sldId="306"/>
            <ac:spMk id="2" creationId="{5E621C5F-B5DF-25B7-07B0-A7FE17E34144}"/>
          </ac:spMkLst>
        </pc:spChg>
        <pc:picChg chg="mod">
          <ac:chgData name="Natasa Peric" userId="c2446d64-331e-4772-8ccb-5630b3df9621" providerId="ADAL" clId="{E7AB123E-F901-57A3-99CB-1E97833C1E9C}" dt="2026-04-16T18:37:13.382" v="12273" actId="1076"/>
          <ac:picMkLst>
            <pc:docMk/>
            <pc:sldMk cId="323733193" sldId="306"/>
            <ac:picMk id="14" creationId="{BACD5369-F21B-225C-E36A-DC4BF901EACE}"/>
          </ac:picMkLst>
        </pc:picChg>
      </pc:sldChg>
      <pc:sldChg chg="addSp modSp mod ord">
        <pc:chgData name="Natasa Peric" userId="c2446d64-331e-4772-8ccb-5630b3df9621" providerId="ADAL" clId="{E7AB123E-F901-57A3-99CB-1E97833C1E9C}" dt="2026-04-16T21:20:18.163" v="14777" actId="20577"/>
        <pc:sldMkLst>
          <pc:docMk/>
          <pc:sldMk cId="1475177866" sldId="307"/>
        </pc:sldMkLst>
        <pc:spChg chg="add mod">
          <ac:chgData name="Natasa Peric" userId="c2446d64-331e-4772-8ccb-5630b3df9621" providerId="ADAL" clId="{E7AB123E-F901-57A3-99CB-1E97833C1E9C}" dt="2026-04-16T21:20:18.163" v="14777" actId="20577"/>
          <ac:spMkLst>
            <pc:docMk/>
            <pc:sldMk cId="1475177866" sldId="307"/>
            <ac:spMk id="2" creationId="{020F3640-E588-488A-6F1E-3BE9D94DFFF5}"/>
          </ac:spMkLst>
        </pc:spChg>
        <pc:spChg chg="mod">
          <ac:chgData name="Natasa Peric" userId="c2446d64-331e-4772-8ccb-5630b3df9621" providerId="ADAL" clId="{E7AB123E-F901-57A3-99CB-1E97833C1E9C}" dt="2026-04-16T18:31:56.568" v="11923" actId="20577"/>
          <ac:spMkLst>
            <pc:docMk/>
            <pc:sldMk cId="1475177866" sldId="307"/>
            <ac:spMk id="3" creationId="{5E620EDA-AE85-29AB-7D7F-7CF0BD703CC7}"/>
          </ac:spMkLst>
        </pc:spChg>
      </pc:sldChg>
      <pc:sldChg chg="addSp delSp modSp mod ord">
        <pc:chgData name="Natasa Peric" userId="c2446d64-331e-4772-8ccb-5630b3df9621" providerId="ADAL" clId="{E7AB123E-F901-57A3-99CB-1E97833C1E9C}" dt="2026-04-16T21:24:05.872" v="14882" actId="20577"/>
        <pc:sldMkLst>
          <pc:docMk/>
          <pc:sldMk cId="3435133899" sldId="309"/>
        </pc:sldMkLst>
        <pc:spChg chg="add mod">
          <ac:chgData name="Natasa Peric" userId="c2446d64-331e-4772-8ccb-5630b3df9621" providerId="ADAL" clId="{E7AB123E-F901-57A3-99CB-1E97833C1E9C}" dt="2026-04-16T21:24:05.872" v="14882" actId="20577"/>
          <ac:spMkLst>
            <pc:docMk/>
            <pc:sldMk cId="3435133899" sldId="309"/>
            <ac:spMk id="2" creationId="{8B9354CE-CED6-14CF-7AF7-97620B69A65F}"/>
          </ac:spMkLst>
        </pc:spChg>
        <pc:spChg chg="mod">
          <ac:chgData name="Natasa Peric" userId="c2446d64-331e-4772-8ccb-5630b3df9621" providerId="ADAL" clId="{E7AB123E-F901-57A3-99CB-1E97833C1E9C}" dt="2026-04-16T18:35:10.617" v="12151" actId="20577"/>
          <ac:spMkLst>
            <pc:docMk/>
            <pc:sldMk cId="3435133899" sldId="309"/>
            <ac:spMk id="3" creationId="{D218D39D-41E4-DD17-C814-8DF1829734B2}"/>
          </ac:spMkLst>
        </pc:spChg>
        <pc:spChg chg="add mod">
          <ac:chgData name="Natasa Peric" userId="c2446d64-331e-4772-8ccb-5630b3df9621" providerId="ADAL" clId="{E7AB123E-F901-57A3-99CB-1E97833C1E9C}" dt="2026-04-16T18:43:31.655" v="12371" actId="1076"/>
          <ac:spMkLst>
            <pc:docMk/>
            <pc:sldMk cId="3435133899" sldId="309"/>
            <ac:spMk id="7" creationId="{BD64F5EA-4B3E-F21A-BDC5-3E86D81E3577}"/>
          </ac:spMkLst>
        </pc:spChg>
        <pc:spChg chg="add mod">
          <ac:chgData name="Natasa Peric" userId="c2446d64-331e-4772-8ccb-5630b3df9621" providerId="ADAL" clId="{E7AB123E-F901-57A3-99CB-1E97833C1E9C}" dt="2026-04-16T18:43:36.960" v="12373" actId="1076"/>
          <ac:spMkLst>
            <pc:docMk/>
            <pc:sldMk cId="3435133899" sldId="309"/>
            <ac:spMk id="11" creationId="{CD8977F9-9224-87C6-0E01-CF80B233BB1E}"/>
          </ac:spMkLst>
        </pc:spChg>
        <pc:graphicFrameChg chg="add mod modGraphic">
          <ac:chgData name="Natasa Peric" userId="c2446d64-331e-4772-8ccb-5630b3df9621" providerId="ADAL" clId="{E7AB123E-F901-57A3-99CB-1E97833C1E9C}" dt="2026-04-16T18:43:23.292" v="12369" actId="14734"/>
          <ac:graphicFrameMkLst>
            <pc:docMk/>
            <pc:sldMk cId="3435133899" sldId="309"/>
            <ac:graphicFrameMk id="8" creationId="{F64606DC-9D07-0222-5332-65F531581A9F}"/>
          </ac:graphicFrameMkLst>
        </pc:graphicFrameChg>
        <pc:picChg chg="add mod modCrop">
          <ac:chgData name="Natasa Peric" userId="c2446d64-331e-4772-8ccb-5630b3df9621" providerId="ADAL" clId="{E7AB123E-F901-57A3-99CB-1E97833C1E9C}" dt="2026-04-13T00:15:50.028" v="11286" actId="1076"/>
          <ac:picMkLst>
            <pc:docMk/>
            <pc:sldMk cId="3435133899" sldId="309"/>
            <ac:picMk id="6" creationId="{784B97AE-033E-5A2C-CA6B-09D6B4257371}"/>
          </ac:picMkLst>
        </pc:picChg>
        <pc:picChg chg="add mod modCrop">
          <ac:chgData name="Natasa Peric" userId="c2446d64-331e-4772-8ccb-5630b3df9621" providerId="ADAL" clId="{E7AB123E-F901-57A3-99CB-1E97833C1E9C}" dt="2026-04-16T18:43:28.875" v="12370" actId="1076"/>
          <ac:picMkLst>
            <pc:docMk/>
            <pc:sldMk cId="3435133899" sldId="309"/>
            <ac:picMk id="10" creationId="{6B618632-1810-D799-015C-CC2AC1ADB56C}"/>
          </ac:picMkLst>
        </pc:picChg>
        <pc:picChg chg="add mod modCrop">
          <ac:chgData name="Natasa Peric" userId="c2446d64-331e-4772-8ccb-5630b3df9621" providerId="ADAL" clId="{E7AB123E-F901-57A3-99CB-1E97833C1E9C}" dt="2026-04-16T18:43:34.527" v="12372" actId="1076"/>
          <ac:picMkLst>
            <pc:docMk/>
            <pc:sldMk cId="3435133899" sldId="309"/>
            <ac:picMk id="12" creationId="{62A1E646-329A-7A24-0082-227AAB13ADFD}"/>
          </ac:picMkLst>
        </pc:picChg>
      </pc:sldChg>
      <pc:sldChg chg="ord">
        <pc:chgData name="Natasa Peric" userId="c2446d64-331e-4772-8ccb-5630b3df9621" providerId="ADAL" clId="{E7AB123E-F901-57A3-99CB-1E97833C1E9C}" dt="2026-04-13T00:32:29.084" v="11523" actId="20578"/>
        <pc:sldMkLst>
          <pc:docMk/>
          <pc:sldMk cId="1494735075" sldId="310"/>
        </pc:sldMkLst>
      </pc:sldChg>
      <pc:sldChg chg="addSp modSp mod ord">
        <pc:chgData name="Natasa Peric" userId="c2446d64-331e-4772-8ccb-5630b3df9621" providerId="ADAL" clId="{E7AB123E-F901-57A3-99CB-1E97833C1E9C}" dt="2026-04-16T21:22:11.495" v="14833" actId="20577"/>
        <pc:sldMkLst>
          <pc:docMk/>
          <pc:sldMk cId="2837311231" sldId="313"/>
        </pc:sldMkLst>
        <pc:spChg chg="add mod">
          <ac:chgData name="Natasa Peric" userId="c2446d64-331e-4772-8ccb-5630b3df9621" providerId="ADAL" clId="{E7AB123E-F901-57A3-99CB-1E97833C1E9C}" dt="2026-04-16T21:22:11.495" v="14833" actId="20577"/>
          <ac:spMkLst>
            <pc:docMk/>
            <pc:sldMk cId="2837311231" sldId="313"/>
            <ac:spMk id="2" creationId="{CDE1E9C5-9BE1-283A-C03A-757ED29EFF78}"/>
          </ac:spMkLst>
        </pc:spChg>
        <pc:spChg chg="mod">
          <ac:chgData name="Natasa Peric" userId="c2446d64-331e-4772-8ccb-5630b3df9621" providerId="ADAL" clId="{E7AB123E-F901-57A3-99CB-1E97833C1E9C}" dt="2026-04-16T18:33:32.233" v="12081" actId="20577"/>
          <ac:spMkLst>
            <pc:docMk/>
            <pc:sldMk cId="2837311231" sldId="313"/>
            <ac:spMk id="3" creationId="{8350AB65-646D-F91D-3E63-B0A0ED1CA4A1}"/>
          </ac:spMkLst>
        </pc:spChg>
      </pc:sldChg>
      <pc:sldChg chg="addSp delSp modSp mod ord">
        <pc:chgData name="Natasa Peric" userId="c2446d64-331e-4772-8ccb-5630b3df9621" providerId="ADAL" clId="{E7AB123E-F901-57A3-99CB-1E97833C1E9C}" dt="2026-04-16T21:24:32.184" v="14893" actId="1076"/>
        <pc:sldMkLst>
          <pc:docMk/>
          <pc:sldMk cId="2434044812" sldId="314"/>
        </pc:sldMkLst>
        <pc:spChg chg="add mod">
          <ac:chgData name="Natasa Peric" userId="c2446d64-331e-4772-8ccb-5630b3df9621" providerId="ADAL" clId="{E7AB123E-F901-57A3-99CB-1E97833C1E9C}" dt="2026-04-16T21:24:18.175" v="14888" actId="20577"/>
          <ac:spMkLst>
            <pc:docMk/>
            <pc:sldMk cId="2434044812" sldId="314"/>
            <ac:spMk id="2" creationId="{8B4F9113-9499-35BF-80D7-18DD7A798406}"/>
          </ac:spMkLst>
        </pc:spChg>
        <pc:spChg chg="mod">
          <ac:chgData name="Natasa Peric" userId="c2446d64-331e-4772-8ccb-5630b3df9621" providerId="ADAL" clId="{E7AB123E-F901-57A3-99CB-1E97833C1E9C}" dt="2026-04-16T18:35:19.923" v="12176" actId="20577"/>
          <ac:spMkLst>
            <pc:docMk/>
            <pc:sldMk cId="2434044812" sldId="314"/>
            <ac:spMk id="3" creationId="{EC868013-5CAE-6BB0-DB01-943BD6F1CB3B}"/>
          </ac:spMkLst>
        </pc:spChg>
        <pc:picChg chg="add mod">
          <ac:chgData name="Natasa Peric" userId="c2446d64-331e-4772-8ccb-5630b3df9621" providerId="ADAL" clId="{E7AB123E-F901-57A3-99CB-1E97833C1E9C}" dt="2026-04-16T21:24:32.184" v="14893" actId="1076"/>
          <ac:picMkLst>
            <pc:docMk/>
            <pc:sldMk cId="2434044812" sldId="314"/>
            <ac:picMk id="4" creationId="{C7993700-7492-4AE0-D004-476BF3ADB629}"/>
          </ac:picMkLst>
        </pc:picChg>
        <pc:picChg chg="add mod">
          <ac:chgData name="Natasa Peric" userId="c2446d64-331e-4772-8ccb-5630b3df9621" providerId="ADAL" clId="{E7AB123E-F901-57A3-99CB-1E97833C1E9C}" dt="2026-04-16T21:24:27.867" v="14892" actId="1076"/>
          <ac:picMkLst>
            <pc:docMk/>
            <pc:sldMk cId="2434044812" sldId="314"/>
            <ac:picMk id="5" creationId="{B366E73B-6157-CA17-CA02-8494AD2F51C8}"/>
          </ac:picMkLst>
        </pc:picChg>
        <pc:picChg chg="add mod">
          <ac:chgData name="Natasa Peric" userId="c2446d64-331e-4772-8ccb-5630b3df9621" providerId="ADAL" clId="{E7AB123E-F901-57A3-99CB-1E97833C1E9C}" dt="2026-04-16T21:24:23.130" v="14890" actId="1076"/>
          <ac:picMkLst>
            <pc:docMk/>
            <pc:sldMk cId="2434044812" sldId="314"/>
            <ac:picMk id="6" creationId="{BC2D95DA-C163-F9F1-209B-7CE6B4EFE606}"/>
          </ac:picMkLst>
        </pc:picChg>
        <pc:picChg chg="add mod">
          <ac:chgData name="Natasa Peric" userId="c2446d64-331e-4772-8ccb-5630b3df9621" providerId="ADAL" clId="{E7AB123E-F901-57A3-99CB-1E97833C1E9C}" dt="2026-04-16T21:24:22.018" v="14889" actId="1076"/>
          <ac:picMkLst>
            <pc:docMk/>
            <pc:sldMk cId="2434044812" sldId="314"/>
            <ac:picMk id="8" creationId="{D1144F87-0C21-D1A0-A92F-AE43BB8A4631}"/>
          </ac:picMkLst>
        </pc:picChg>
        <pc:picChg chg="add mod">
          <ac:chgData name="Natasa Peric" userId="c2446d64-331e-4772-8ccb-5630b3df9621" providerId="ADAL" clId="{E7AB123E-F901-57A3-99CB-1E97833C1E9C}" dt="2026-04-12T23:39:48.436" v="9413" actId="1076"/>
          <ac:picMkLst>
            <pc:docMk/>
            <pc:sldMk cId="2434044812" sldId="314"/>
            <ac:picMk id="10" creationId="{BE9DA13D-5908-FF9C-5E3F-4A332057C8E3}"/>
          </ac:picMkLst>
        </pc:picChg>
      </pc:sldChg>
      <pc:sldChg chg="addSp delSp modSp mod ord">
        <pc:chgData name="Natasa Peric" userId="c2446d64-331e-4772-8ccb-5630b3df9621" providerId="ADAL" clId="{E7AB123E-F901-57A3-99CB-1E97833C1E9C}" dt="2026-04-16T21:23:42.388" v="14864" actId="20577"/>
        <pc:sldMkLst>
          <pc:docMk/>
          <pc:sldMk cId="3421582358" sldId="315"/>
        </pc:sldMkLst>
        <pc:spChg chg="mod">
          <ac:chgData name="Natasa Peric" userId="c2446d64-331e-4772-8ccb-5630b3df9621" providerId="ADAL" clId="{E7AB123E-F901-57A3-99CB-1E97833C1E9C}" dt="2026-04-16T18:34:28.842" v="12131" actId="20577"/>
          <ac:spMkLst>
            <pc:docMk/>
            <pc:sldMk cId="3421582358" sldId="315"/>
            <ac:spMk id="3" creationId="{E046AB60-97AB-9C2C-AEE4-5EDC18A69E89}"/>
          </ac:spMkLst>
        </pc:spChg>
        <pc:spChg chg="add mod">
          <ac:chgData name="Natasa Peric" userId="c2446d64-331e-4772-8ccb-5630b3df9621" providerId="ADAL" clId="{E7AB123E-F901-57A3-99CB-1E97833C1E9C}" dt="2026-04-16T21:23:42.388" v="14864" actId="20577"/>
          <ac:spMkLst>
            <pc:docMk/>
            <pc:sldMk cId="3421582358" sldId="315"/>
            <ac:spMk id="5" creationId="{B944ED5C-9205-F19F-BFDB-0F6796B93AED}"/>
          </ac:spMkLst>
        </pc:spChg>
      </pc:sldChg>
      <pc:sldChg chg="addSp delSp modSp mod ord">
        <pc:chgData name="Natasa Peric" userId="c2446d64-331e-4772-8ccb-5630b3df9621" providerId="ADAL" clId="{E7AB123E-F901-57A3-99CB-1E97833C1E9C}" dt="2026-04-16T21:22:32.048" v="14846" actId="20577"/>
        <pc:sldMkLst>
          <pc:docMk/>
          <pc:sldMk cId="3671040138" sldId="316"/>
        </pc:sldMkLst>
        <pc:spChg chg="add mod">
          <ac:chgData name="Natasa Peric" userId="c2446d64-331e-4772-8ccb-5630b3df9621" providerId="ADAL" clId="{E7AB123E-F901-57A3-99CB-1E97833C1E9C}" dt="2026-04-16T21:22:32.048" v="14846" actId="20577"/>
          <ac:spMkLst>
            <pc:docMk/>
            <pc:sldMk cId="3671040138" sldId="316"/>
            <ac:spMk id="2" creationId="{2D9485FE-E941-307B-8D69-DBC2315899C8}"/>
          </ac:spMkLst>
        </pc:spChg>
        <pc:spChg chg="mod">
          <ac:chgData name="Natasa Peric" userId="c2446d64-331e-4772-8ccb-5630b3df9621" providerId="ADAL" clId="{E7AB123E-F901-57A3-99CB-1E97833C1E9C}" dt="2026-04-16T18:33:38.203" v="12095" actId="20577"/>
          <ac:spMkLst>
            <pc:docMk/>
            <pc:sldMk cId="3671040138" sldId="316"/>
            <ac:spMk id="3" creationId="{6424B6E2-3F17-85E5-B42B-E95AFCFE7674}"/>
          </ac:spMkLst>
        </pc:spChg>
      </pc:sldChg>
      <pc:sldChg chg="addSp modSp mod ord">
        <pc:chgData name="Natasa Peric" userId="c2446d64-331e-4772-8ccb-5630b3df9621" providerId="ADAL" clId="{E7AB123E-F901-57A3-99CB-1E97833C1E9C}" dt="2026-04-16T21:24:37.590" v="14896" actId="20577"/>
        <pc:sldMkLst>
          <pc:docMk/>
          <pc:sldMk cId="3658936016" sldId="317"/>
        </pc:sldMkLst>
        <pc:spChg chg="add mod">
          <ac:chgData name="Natasa Peric" userId="c2446d64-331e-4772-8ccb-5630b3df9621" providerId="ADAL" clId="{E7AB123E-F901-57A3-99CB-1E97833C1E9C}" dt="2026-04-16T21:24:37.590" v="14896" actId="20577"/>
          <ac:spMkLst>
            <pc:docMk/>
            <pc:sldMk cId="3658936016" sldId="317"/>
            <ac:spMk id="2" creationId="{EBE5F31B-0A8B-E4E5-127E-E2A09432DCFC}"/>
          </ac:spMkLst>
        </pc:spChg>
        <pc:spChg chg="mod">
          <ac:chgData name="Natasa Peric" userId="c2446d64-331e-4772-8ccb-5630b3df9621" providerId="ADAL" clId="{E7AB123E-F901-57A3-99CB-1E97833C1E9C}" dt="2026-04-16T18:35:25.893" v="12188" actId="20577"/>
          <ac:spMkLst>
            <pc:docMk/>
            <pc:sldMk cId="3658936016" sldId="317"/>
            <ac:spMk id="3" creationId="{700B6830-1462-DE99-14C7-ADFA8361C2E1}"/>
          </ac:spMkLst>
        </pc:spChg>
        <pc:graphicFrameChg chg="add mod">
          <ac:chgData name="Natasa Peric" userId="c2446d64-331e-4772-8ccb-5630b3df9621" providerId="ADAL" clId="{E7AB123E-F901-57A3-99CB-1E97833C1E9C}" dt="2026-04-12T23:42:24.020" v="9436"/>
          <ac:graphicFrameMkLst>
            <pc:docMk/>
            <pc:sldMk cId="3658936016" sldId="317"/>
            <ac:graphicFrameMk id="4" creationId="{E94FE882-4360-C88F-6FEA-6778A33E68D4}"/>
          </ac:graphicFrameMkLst>
        </pc:graphicFrameChg>
      </pc:sldChg>
      <pc:sldChg chg="addSp delSp modSp mod ord">
        <pc:chgData name="Natasa Peric" userId="c2446d64-331e-4772-8ccb-5630b3df9621" providerId="ADAL" clId="{E7AB123E-F901-57A3-99CB-1E97833C1E9C}" dt="2026-04-16T21:34:17.544" v="15007" actId="20577"/>
        <pc:sldMkLst>
          <pc:docMk/>
          <pc:sldMk cId="1261354327" sldId="320"/>
        </pc:sldMkLst>
        <pc:spChg chg="add mod">
          <ac:chgData name="Natasa Peric" userId="c2446d64-331e-4772-8ccb-5630b3df9621" providerId="ADAL" clId="{E7AB123E-F901-57A3-99CB-1E97833C1E9C}" dt="2026-04-16T21:34:17.544" v="15007" actId="20577"/>
          <ac:spMkLst>
            <pc:docMk/>
            <pc:sldMk cId="1261354327" sldId="320"/>
            <ac:spMk id="2" creationId="{FBF58A33-1507-8B62-2437-EBDA54CD3395}"/>
          </ac:spMkLst>
        </pc:spChg>
        <pc:spChg chg="mod">
          <ac:chgData name="Natasa Peric" userId="c2446d64-331e-4772-8ccb-5630b3df9621" providerId="ADAL" clId="{E7AB123E-F901-57A3-99CB-1E97833C1E9C}" dt="2026-04-16T18:35:43.533" v="12218" actId="20577"/>
          <ac:spMkLst>
            <pc:docMk/>
            <pc:sldMk cId="1261354327" sldId="320"/>
            <ac:spMk id="3" creationId="{3AEF6A4D-77A9-D439-892D-E3ADDC546546}"/>
          </ac:spMkLst>
        </pc:spChg>
        <pc:graphicFrameChg chg="add mod modGraphic">
          <ac:chgData name="Natasa Peric" userId="c2446d64-331e-4772-8ccb-5630b3df9621" providerId="ADAL" clId="{E7AB123E-F901-57A3-99CB-1E97833C1E9C}" dt="2026-04-16T21:33:33.345" v="14993" actId="1076"/>
          <ac:graphicFrameMkLst>
            <pc:docMk/>
            <pc:sldMk cId="1261354327" sldId="320"/>
            <ac:graphicFrameMk id="4" creationId="{06EF7218-8525-5CE5-1EBB-F8C44894DCC0}"/>
          </ac:graphicFrameMkLst>
        </pc:graphicFrameChg>
        <pc:graphicFrameChg chg="add mod modGraphic">
          <ac:chgData name="Natasa Peric" userId="c2446d64-331e-4772-8ccb-5630b3df9621" providerId="ADAL" clId="{E7AB123E-F901-57A3-99CB-1E97833C1E9C}" dt="2026-04-16T21:34:03.505" v="15004" actId="14734"/>
          <ac:graphicFrameMkLst>
            <pc:docMk/>
            <pc:sldMk cId="1261354327" sldId="320"/>
            <ac:graphicFrameMk id="5" creationId="{B7B819F8-B515-11BA-A205-1B94A4A1028E}"/>
          </ac:graphicFrameMkLst>
        </pc:graphicFrameChg>
      </pc:sldChg>
      <pc:sldChg chg="modSp mod ord">
        <pc:chgData name="Natasa Peric" userId="c2446d64-331e-4772-8ccb-5630b3df9621" providerId="ADAL" clId="{E7AB123E-F901-57A3-99CB-1E97833C1E9C}" dt="2026-04-16T20:58:57.244" v="14495" actId="1076"/>
        <pc:sldMkLst>
          <pc:docMk/>
          <pc:sldMk cId="2761874085" sldId="321"/>
        </pc:sldMkLst>
        <pc:spChg chg="mod">
          <ac:chgData name="Natasa Peric" userId="c2446d64-331e-4772-8ccb-5630b3df9621" providerId="ADAL" clId="{E7AB123E-F901-57A3-99CB-1E97833C1E9C}" dt="2026-04-16T20:58:54.611" v="14493" actId="1076"/>
          <ac:spMkLst>
            <pc:docMk/>
            <pc:sldMk cId="2761874085" sldId="321"/>
            <ac:spMk id="12" creationId="{84B1B8E2-C869-8454-47AB-79A0C24AD51E}"/>
          </ac:spMkLst>
        </pc:spChg>
        <pc:picChg chg="mod">
          <ac:chgData name="Natasa Peric" userId="c2446d64-331e-4772-8ccb-5630b3df9621" providerId="ADAL" clId="{E7AB123E-F901-57A3-99CB-1E97833C1E9C}" dt="2026-04-16T20:58:50.209" v="14492" actId="1076"/>
          <ac:picMkLst>
            <pc:docMk/>
            <pc:sldMk cId="2761874085" sldId="321"/>
            <ac:picMk id="4" creationId="{0583D3AD-2884-FC5E-2189-AFC617040697}"/>
          </ac:picMkLst>
        </pc:picChg>
        <pc:picChg chg="mod">
          <ac:chgData name="Natasa Peric" userId="c2446d64-331e-4772-8ccb-5630b3df9621" providerId="ADAL" clId="{E7AB123E-F901-57A3-99CB-1E97833C1E9C}" dt="2026-04-16T20:58:57.244" v="14495" actId="1076"/>
          <ac:picMkLst>
            <pc:docMk/>
            <pc:sldMk cId="2761874085" sldId="321"/>
            <ac:picMk id="15" creationId="{4A08A814-5485-3CF6-B75A-13861E533C02}"/>
          </ac:picMkLst>
        </pc:picChg>
      </pc:sldChg>
      <pc:sldChg chg="addSp delSp modSp mod ord">
        <pc:chgData name="Natasa Peric" userId="c2446d64-331e-4772-8ccb-5630b3df9621" providerId="ADAL" clId="{E7AB123E-F901-57A3-99CB-1E97833C1E9C}" dt="2026-04-16T21:22:47.654" v="14850" actId="20577"/>
        <pc:sldMkLst>
          <pc:docMk/>
          <pc:sldMk cId="2501136920" sldId="322"/>
        </pc:sldMkLst>
        <pc:spChg chg="mod">
          <ac:chgData name="Natasa Peric" userId="c2446d64-331e-4772-8ccb-5630b3df9621" providerId="ADAL" clId="{E7AB123E-F901-57A3-99CB-1E97833C1E9C}" dt="2026-04-16T18:33:49.071" v="12101" actId="14100"/>
          <ac:spMkLst>
            <pc:docMk/>
            <pc:sldMk cId="2501136920" sldId="322"/>
            <ac:spMk id="3" creationId="{5D05F447-2A18-8F77-BF42-0237C57863F6}"/>
          </ac:spMkLst>
        </pc:spChg>
        <pc:spChg chg="add mod">
          <ac:chgData name="Natasa Peric" userId="c2446d64-331e-4772-8ccb-5630b3df9621" providerId="ADAL" clId="{E7AB123E-F901-57A3-99CB-1E97833C1E9C}" dt="2026-04-16T21:22:47.654" v="14850" actId="20577"/>
          <ac:spMkLst>
            <pc:docMk/>
            <pc:sldMk cId="2501136920" sldId="322"/>
            <ac:spMk id="4" creationId="{79B3D665-9445-0356-7EA5-A878F030B29B}"/>
          </ac:spMkLst>
        </pc:spChg>
      </pc:sldChg>
      <pc:sldChg chg="modSp mod">
        <pc:chgData name="Natasa Peric" userId="c2446d64-331e-4772-8ccb-5630b3df9621" providerId="ADAL" clId="{E7AB123E-F901-57A3-99CB-1E97833C1E9C}" dt="2026-04-16T21:20:02.057" v="14768" actId="20577"/>
        <pc:sldMkLst>
          <pc:docMk/>
          <pc:sldMk cId="1362560013" sldId="330"/>
        </pc:sldMkLst>
        <pc:spChg chg="mod">
          <ac:chgData name="Natasa Peric" userId="c2446d64-331e-4772-8ccb-5630b3df9621" providerId="ADAL" clId="{E7AB123E-F901-57A3-99CB-1E97833C1E9C}" dt="2026-04-16T21:20:02.057" v="14768" actId="20577"/>
          <ac:spMkLst>
            <pc:docMk/>
            <pc:sldMk cId="1362560013" sldId="330"/>
            <ac:spMk id="5" creationId="{BB2E2466-730C-CE11-A2EB-7E6DBCA58FF3}"/>
          </ac:spMkLst>
        </pc:spChg>
      </pc:sldChg>
      <pc:sldChg chg="addSp modSp mod">
        <pc:chgData name="Natasa Peric" userId="c2446d64-331e-4772-8ccb-5630b3df9621" providerId="ADAL" clId="{E7AB123E-F901-57A3-99CB-1E97833C1E9C}" dt="2026-04-16T21:34:51.797" v="15016" actId="20577"/>
        <pc:sldMkLst>
          <pc:docMk/>
          <pc:sldMk cId="98127389" sldId="333"/>
        </pc:sldMkLst>
        <pc:spChg chg="add mod">
          <ac:chgData name="Natasa Peric" userId="c2446d64-331e-4772-8ccb-5630b3df9621" providerId="ADAL" clId="{E7AB123E-F901-57A3-99CB-1E97833C1E9C}" dt="2026-04-16T21:34:51.797" v="15016" actId="20577"/>
          <ac:spMkLst>
            <pc:docMk/>
            <pc:sldMk cId="98127389" sldId="333"/>
            <ac:spMk id="2" creationId="{9C544D27-C5BD-FAA6-5670-4120A5C410EE}"/>
          </ac:spMkLst>
        </pc:spChg>
        <pc:picChg chg="mod">
          <ac:chgData name="Natasa Peric" userId="c2446d64-331e-4772-8ccb-5630b3df9621" providerId="ADAL" clId="{E7AB123E-F901-57A3-99CB-1E97833C1E9C}" dt="2026-04-13T00:34:54.316" v="11676" actId="208"/>
          <ac:picMkLst>
            <pc:docMk/>
            <pc:sldMk cId="98127389" sldId="333"/>
            <ac:picMk id="4" creationId="{84E20E07-4812-A2C3-F20F-FBDEFA9A0B74}"/>
          </ac:picMkLst>
        </pc:picChg>
        <pc:picChg chg="mod">
          <ac:chgData name="Natasa Peric" userId="c2446d64-331e-4772-8ccb-5630b3df9621" providerId="ADAL" clId="{E7AB123E-F901-57A3-99CB-1E97833C1E9C}" dt="2026-04-12T23:58:00.784" v="10062" actId="1076"/>
          <ac:picMkLst>
            <pc:docMk/>
            <pc:sldMk cId="98127389" sldId="333"/>
            <ac:picMk id="8" creationId="{573BB4D4-0118-34C3-C014-2D125F1484A8}"/>
          </ac:picMkLst>
        </pc:picChg>
        <pc:picChg chg="mod">
          <ac:chgData name="Natasa Peric" userId="c2446d64-331e-4772-8ccb-5630b3df9621" providerId="ADAL" clId="{E7AB123E-F901-57A3-99CB-1E97833C1E9C}" dt="2026-04-12T23:57:54.153" v="10060" actId="1076"/>
          <ac:picMkLst>
            <pc:docMk/>
            <pc:sldMk cId="98127389" sldId="333"/>
            <ac:picMk id="10" creationId="{C4589B21-3BCE-D15E-CECB-CF6AF596B5C4}"/>
          </ac:picMkLst>
        </pc:picChg>
      </pc:sldChg>
      <pc:sldChg chg="addSp modSp mod ord">
        <pc:chgData name="Natasa Peric" userId="c2446d64-331e-4772-8ccb-5630b3df9621" providerId="ADAL" clId="{E7AB123E-F901-57A3-99CB-1E97833C1E9C}" dt="2026-04-16T21:22:06.228" v="14830" actId="20577"/>
        <pc:sldMkLst>
          <pc:docMk/>
          <pc:sldMk cId="3835811018" sldId="337"/>
        </pc:sldMkLst>
        <pc:spChg chg="add mod">
          <ac:chgData name="Natasa Peric" userId="c2446d64-331e-4772-8ccb-5630b3df9621" providerId="ADAL" clId="{E7AB123E-F901-57A3-99CB-1E97833C1E9C}" dt="2026-04-16T21:22:06.228" v="14830" actId="20577"/>
          <ac:spMkLst>
            <pc:docMk/>
            <pc:sldMk cId="3835811018" sldId="337"/>
            <ac:spMk id="2" creationId="{227ACDFF-6C08-A181-67A1-195FE51C85C4}"/>
          </ac:spMkLst>
        </pc:spChg>
        <pc:spChg chg="mod">
          <ac:chgData name="Natasa Peric" userId="c2446d64-331e-4772-8ccb-5630b3df9621" providerId="ADAL" clId="{E7AB123E-F901-57A3-99CB-1E97833C1E9C}" dt="2026-04-16T18:33:22.466" v="12052" actId="20577"/>
          <ac:spMkLst>
            <pc:docMk/>
            <pc:sldMk cId="3835811018" sldId="337"/>
            <ac:spMk id="3" creationId="{2AA48438-8AE9-63DA-8B5A-EA052895A011}"/>
          </ac:spMkLst>
        </pc:spChg>
      </pc:sldChg>
      <pc:sldChg chg="addSp modSp mod">
        <pc:chgData name="Natasa Peric" userId="c2446d64-331e-4772-8ccb-5630b3df9621" providerId="ADAL" clId="{E7AB123E-F901-57A3-99CB-1E97833C1E9C}" dt="2026-04-16T21:21:53.532" v="14822" actId="20577"/>
        <pc:sldMkLst>
          <pc:docMk/>
          <pc:sldMk cId="59274665" sldId="338"/>
        </pc:sldMkLst>
        <pc:spChg chg="add mod">
          <ac:chgData name="Natasa Peric" userId="c2446d64-331e-4772-8ccb-5630b3df9621" providerId="ADAL" clId="{E7AB123E-F901-57A3-99CB-1E97833C1E9C}" dt="2026-04-16T21:21:53.532" v="14822" actId="20577"/>
          <ac:spMkLst>
            <pc:docMk/>
            <pc:sldMk cId="59274665" sldId="338"/>
            <ac:spMk id="2" creationId="{6DA56E92-3F19-7F64-3367-E00E99F687C4}"/>
          </ac:spMkLst>
        </pc:spChg>
        <pc:spChg chg="mod">
          <ac:chgData name="Natasa Peric" userId="c2446d64-331e-4772-8ccb-5630b3df9621" providerId="ADAL" clId="{E7AB123E-F901-57A3-99CB-1E97833C1E9C}" dt="2026-04-16T18:33:11.257" v="12025" actId="20577"/>
          <ac:spMkLst>
            <pc:docMk/>
            <pc:sldMk cId="59274665" sldId="338"/>
            <ac:spMk id="3" creationId="{520ECC81-73F5-6446-7423-7DABB6673F35}"/>
          </ac:spMkLst>
        </pc:spChg>
      </pc:sldChg>
      <pc:sldChg chg="addSp modSp mod">
        <pc:chgData name="Natasa Peric" userId="c2446d64-331e-4772-8ccb-5630b3df9621" providerId="ADAL" clId="{E7AB123E-F901-57A3-99CB-1E97833C1E9C}" dt="2026-04-16T21:20:05.860" v="14771" actId="20577"/>
        <pc:sldMkLst>
          <pc:docMk/>
          <pc:sldMk cId="39678841" sldId="339"/>
        </pc:sldMkLst>
        <pc:spChg chg="add mod">
          <ac:chgData name="Natasa Peric" userId="c2446d64-331e-4772-8ccb-5630b3df9621" providerId="ADAL" clId="{E7AB123E-F901-57A3-99CB-1E97833C1E9C}" dt="2026-04-16T21:20:05.860" v="14771" actId="20577"/>
          <ac:spMkLst>
            <pc:docMk/>
            <pc:sldMk cId="39678841" sldId="339"/>
            <ac:spMk id="2" creationId="{747820C4-0C74-F8FD-C10A-1B96265B28EA}"/>
          </ac:spMkLst>
        </pc:spChg>
        <pc:spChg chg="mod">
          <ac:chgData name="Natasa Peric" userId="c2446d64-331e-4772-8ccb-5630b3df9621" providerId="ADAL" clId="{E7AB123E-F901-57A3-99CB-1E97833C1E9C}" dt="2026-04-16T18:31:27.552" v="11892" actId="20577"/>
          <ac:spMkLst>
            <pc:docMk/>
            <pc:sldMk cId="39678841" sldId="339"/>
            <ac:spMk id="3" creationId="{7E6D1FCF-C0F7-384B-7125-F24E6B565591}"/>
          </ac:spMkLst>
        </pc:spChg>
      </pc:sldChg>
      <pc:sldChg chg="addSp delSp modSp mod">
        <pc:chgData name="Natasa Peric" userId="c2446d64-331e-4772-8ccb-5630b3df9621" providerId="ADAL" clId="{E7AB123E-F901-57A3-99CB-1E97833C1E9C}" dt="2026-04-16T21:21:48.877" v="14819" actId="20577"/>
        <pc:sldMkLst>
          <pc:docMk/>
          <pc:sldMk cId="2068819570" sldId="340"/>
        </pc:sldMkLst>
        <pc:spChg chg="add mod">
          <ac:chgData name="Natasa Peric" userId="c2446d64-331e-4772-8ccb-5630b3df9621" providerId="ADAL" clId="{E7AB123E-F901-57A3-99CB-1E97833C1E9C}" dt="2026-04-16T21:21:48.877" v="14819" actId="20577"/>
          <ac:spMkLst>
            <pc:docMk/>
            <pc:sldMk cId="2068819570" sldId="340"/>
            <ac:spMk id="2" creationId="{2C39B8D1-9DDB-F99A-F8AC-43B026649925}"/>
          </ac:spMkLst>
        </pc:spChg>
        <pc:spChg chg="mod">
          <ac:chgData name="Natasa Peric" userId="c2446d64-331e-4772-8ccb-5630b3df9621" providerId="ADAL" clId="{E7AB123E-F901-57A3-99CB-1E97833C1E9C}" dt="2026-04-16T18:33:02.373" v="12003" actId="20577"/>
          <ac:spMkLst>
            <pc:docMk/>
            <pc:sldMk cId="2068819570" sldId="340"/>
            <ac:spMk id="3" creationId="{5C99017F-992E-39C0-8576-C06EDFA7BFFC}"/>
          </ac:spMkLst>
        </pc:spChg>
      </pc:sldChg>
      <pc:sldChg chg="addSp delSp modSp new mod">
        <pc:chgData name="Natasa Peric" userId="c2446d64-331e-4772-8ccb-5630b3df9621" providerId="ADAL" clId="{E7AB123E-F901-57A3-99CB-1E97833C1E9C}" dt="2026-04-16T21:23:59.628" v="14877" actId="20577"/>
        <pc:sldMkLst>
          <pc:docMk/>
          <pc:sldMk cId="2897780329" sldId="347"/>
        </pc:sldMkLst>
        <pc:spChg chg="add mod">
          <ac:chgData name="Natasa Peric" userId="c2446d64-331e-4772-8ccb-5630b3df9621" providerId="ADAL" clId="{E7AB123E-F901-57A3-99CB-1E97833C1E9C}" dt="2026-04-16T21:23:59.628" v="14877" actId="20577"/>
          <ac:spMkLst>
            <pc:docMk/>
            <pc:sldMk cId="2897780329" sldId="347"/>
            <ac:spMk id="2" creationId="{40B4766A-1B8F-CA9F-9670-48D014986988}"/>
          </ac:spMkLst>
        </pc:spChg>
        <pc:spChg chg="mod">
          <ac:chgData name="Natasa Peric" userId="c2446d64-331e-4772-8ccb-5630b3df9621" providerId="ADAL" clId="{E7AB123E-F901-57A3-99CB-1E97833C1E9C}" dt="2026-04-16T18:36:14.947" v="12240" actId="20577"/>
          <ac:spMkLst>
            <pc:docMk/>
            <pc:sldMk cId="2897780329" sldId="347"/>
            <ac:spMk id="3" creationId="{B3C37AF5-9C3D-C3F1-50DD-0CD28AE842A7}"/>
          </ac:spMkLst>
        </pc:spChg>
        <pc:spChg chg="add mod">
          <ac:chgData name="Natasa Peric" userId="c2446d64-331e-4772-8ccb-5630b3df9621" providerId="ADAL" clId="{E7AB123E-F901-57A3-99CB-1E97833C1E9C}" dt="2026-04-12T22:57:29.730" v="9031" actId="1076"/>
          <ac:spMkLst>
            <pc:docMk/>
            <pc:sldMk cId="2897780329" sldId="347"/>
            <ac:spMk id="13" creationId="{62571427-C98A-735E-45EA-D0A277250B5B}"/>
          </ac:spMkLst>
        </pc:spChg>
        <pc:spChg chg="add mod">
          <ac:chgData name="Natasa Peric" userId="c2446d64-331e-4772-8ccb-5630b3df9621" providerId="ADAL" clId="{E7AB123E-F901-57A3-99CB-1E97833C1E9C}" dt="2026-04-12T22:57:34.597" v="9032" actId="1076"/>
          <ac:spMkLst>
            <pc:docMk/>
            <pc:sldMk cId="2897780329" sldId="347"/>
            <ac:spMk id="14" creationId="{8801090B-CF86-5D04-446E-9E4C4308A2AF}"/>
          </ac:spMkLst>
        </pc:spChg>
        <pc:spChg chg="add mod">
          <ac:chgData name="Natasa Peric" userId="c2446d64-331e-4772-8ccb-5630b3df9621" providerId="ADAL" clId="{E7AB123E-F901-57A3-99CB-1E97833C1E9C}" dt="2026-04-12T22:57:43.612" v="9034" actId="1076"/>
          <ac:spMkLst>
            <pc:docMk/>
            <pc:sldMk cId="2897780329" sldId="347"/>
            <ac:spMk id="15" creationId="{0E608CD0-22AF-35A0-B4B4-7D7CBFF4BE78}"/>
          </ac:spMkLst>
        </pc:spChg>
        <pc:spChg chg="add mod">
          <ac:chgData name="Natasa Peric" userId="c2446d64-331e-4772-8ccb-5630b3df9621" providerId="ADAL" clId="{E7AB123E-F901-57A3-99CB-1E97833C1E9C}" dt="2026-04-12T23:45:15.433" v="9576" actId="1076"/>
          <ac:spMkLst>
            <pc:docMk/>
            <pc:sldMk cId="2897780329" sldId="347"/>
            <ac:spMk id="16" creationId="{39E8353C-E83A-7EC3-74BE-307073F760D7}"/>
          </ac:spMkLst>
        </pc:spChg>
        <pc:spChg chg="add mod">
          <ac:chgData name="Natasa Peric" userId="c2446d64-331e-4772-8ccb-5630b3df9621" providerId="ADAL" clId="{E7AB123E-F901-57A3-99CB-1E97833C1E9C}" dt="2026-04-12T23:45:18.698" v="9577" actId="1076"/>
          <ac:spMkLst>
            <pc:docMk/>
            <pc:sldMk cId="2897780329" sldId="347"/>
            <ac:spMk id="17" creationId="{0CE7721A-4C7A-7433-8601-3894CD8D0BD1}"/>
          </ac:spMkLst>
        </pc:spChg>
        <pc:picChg chg="add mod">
          <ac:chgData name="Natasa Peric" userId="c2446d64-331e-4772-8ccb-5630b3df9621" providerId="ADAL" clId="{E7AB123E-F901-57A3-99CB-1E97833C1E9C}" dt="2026-04-12T22:57:26.397" v="9030" actId="1076"/>
          <ac:picMkLst>
            <pc:docMk/>
            <pc:sldMk cId="2897780329" sldId="347"/>
            <ac:picMk id="4" creationId="{91A33946-11E1-D9A5-C429-F38E750E8CD5}"/>
          </ac:picMkLst>
        </pc:picChg>
        <pc:picChg chg="add mod">
          <ac:chgData name="Natasa Peric" userId="c2446d64-331e-4772-8ccb-5630b3df9621" providerId="ADAL" clId="{E7AB123E-F901-57A3-99CB-1E97833C1E9C}" dt="2026-04-12T22:57:24.230" v="9029" actId="1076"/>
          <ac:picMkLst>
            <pc:docMk/>
            <pc:sldMk cId="2897780329" sldId="347"/>
            <ac:picMk id="5" creationId="{BAAAAAC6-96B6-75A5-4232-FA89BDDB0B62}"/>
          </ac:picMkLst>
        </pc:picChg>
        <pc:picChg chg="add mod">
          <ac:chgData name="Natasa Peric" userId="c2446d64-331e-4772-8ccb-5630b3df9621" providerId="ADAL" clId="{E7AB123E-F901-57A3-99CB-1E97833C1E9C}" dt="2026-04-12T22:57:38.214" v="9033" actId="1076"/>
          <ac:picMkLst>
            <pc:docMk/>
            <pc:sldMk cId="2897780329" sldId="347"/>
            <ac:picMk id="8" creationId="{4ECBF4CD-8DF9-BD13-8006-0975B9A63CCA}"/>
          </ac:picMkLst>
        </pc:picChg>
        <pc:picChg chg="add mod">
          <ac:chgData name="Natasa Peric" userId="c2446d64-331e-4772-8ccb-5630b3df9621" providerId="ADAL" clId="{E7AB123E-F901-57A3-99CB-1E97833C1E9C}" dt="2026-04-12T23:45:12.816" v="9575" actId="1076"/>
          <ac:picMkLst>
            <pc:docMk/>
            <pc:sldMk cId="2897780329" sldId="347"/>
            <ac:picMk id="11" creationId="{6D0534EF-5791-8589-B34F-D758EE79A01F}"/>
          </ac:picMkLst>
        </pc:picChg>
        <pc:picChg chg="add mod">
          <ac:chgData name="Natasa Peric" userId="c2446d64-331e-4772-8ccb-5630b3df9621" providerId="ADAL" clId="{E7AB123E-F901-57A3-99CB-1E97833C1E9C}" dt="2026-04-12T23:45:10.049" v="9574" actId="1076"/>
          <ac:picMkLst>
            <pc:docMk/>
            <pc:sldMk cId="2897780329" sldId="347"/>
            <ac:picMk id="12" creationId="{D8048E7C-C37D-DF93-589D-FB89E6600B57}"/>
          </ac:picMkLst>
        </pc:picChg>
      </pc:sldChg>
      <pc:sldChg chg="addSp delSp modSp mod ord">
        <pc:chgData name="Natasa Peric" userId="c2446d64-331e-4772-8ccb-5630b3df9621" providerId="ADAL" clId="{E7AB123E-F901-57A3-99CB-1E97833C1E9C}" dt="2026-04-16T21:23:29.304" v="14854" actId="20577"/>
        <pc:sldMkLst>
          <pc:docMk/>
          <pc:sldMk cId="3317095530" sldId="348"/>
        </pc:sldMkLst>
        <pc:spChg chg="mod">
          <ac:chgData name="Natasa Peric" userId="c2446d64-331e-4772-8ccb-5630b3df9621" providerId="ADAL" clId="{E7AB123E-F901-57A3-99CB-1E97833C1E9C}" dt="2026-04-16T18:34:17.863" v="12106" actId="20577"/>
          <ac:spMkLst>
            <pc:docMk/>
            <pc:sldMk cId="3317095530" sldId="348"/>
            <ac:spMk id="3" creationId="{486CBE61-5AE7-AF74-EE7F-DA98D4AA3B76}"/>
          </ac:spMkLst>
        </pc:spChg>
        <pc:spChg chg="add mod">
          <ac:chgData name="Natasa Peric" userId="c2446d64-331e-4772-8ccb-5630b3df9621" providerId="ADAL" clId="{E7AB123E-F901-57A3-99CB-1E97833C1E9C}" dt="2026-04-16T21:23:29.304" v="14854" actId="20577"/>
          <ac:spMkLst>
            <pc:docMk/>
            <pc:sldMk cId="3317095530" sldId="348"/>
            <ac:spMk id="4" creationId="{88021C55-8ACA-9850-6A3B-FA7FB10A7730}"/>
          </ac:spMkLst>
        </pc:spChg>
      </pc:sldChg>
      <pc:sldChg chg="addSp delSp modSp mod ord">
        <pc:chgData name="Natasa Peric" userId="c2446d64-331e-4772-8ccb-5630b3df9621" providerId="ADAL" clId="{E7AB123E-F901-57A3-99CB-1E97833C1E9C}" dt="2026-04-16T21:23:36.561" v="14860" actId="20577"/>
        <pc:sldMkLst>
          <pc:docMk/>
          <pc:sldMk cId="3230239993" sldId="349"/>
        </pc:sldMkLst>
        <pc:spChg chg="mod">
          <ac:chgData name="Natasa Peric" userId="c2446d64-331e-4772-8ccb-5630b3df9621" providerId="ADAL" clId="{E7AB123E-F901-57A3-99CB-1E97833C1E9C}" dt="2026-04-16T18:34:21.069" v="12108" actId="20577"/>
          <ac:spMkLst>
            <pc:docMk/>
            <pc:sldMk cId="3230239993" sldId="349"/>
            <ac:spMk id="3" creationId="{AC1AE1C6-91B6-BF64-C929-0E37C144833E}"/>
          </ac:spMkLst>
        </pc:spChg>
        <pc:spChg chg="add mod">
          <ac:chgData name="Natasa Peric" userId="c2446d64-331e-4772-8ccb-5630b3df9621" providerId="ADAL" clId="{E7AB123E-F901-57A3-99CB-1E97833C1E9C}" dt="2026-04-16T21:23:36.561" v="14860" actId="20577"/>
          <ac:spMkLst>
            <pc:docMk/>
            <pc:sldMk cId="3230239993" sldId="349"/>
            <ac:spMk id="9" creationId="{0708BCB5-4915-7EDD-672E-CAE22D7652D9}"/>
          </ac:spMkLst>
        </pc:spChg>
      </pc:sldChg>
      <pc:sldChg chg="addSp delSp modSp add mod ord">
        <pc:chgData name="Natasa Peric" userId="c2446d64-331e-4772-8ccb-5630b3df9621" providerId="ADAL" clId="{E7AB123E-F901-57A3-99CB-1E97833C1E9C}" dt="2026-04-16T21:24:47.072" v="14905" actId="20577"/>
        <pc:sldMkLst>
          <pc:docMk/>
          <pc:sldMk cId="3516844548" sldId="350"/>
        </pc:sldMkLst>
        <pc:spChg chg="mod">
          <ac:chgData name="Natasa Peric" userId="c2446d64-331e-4772-8ccb-5630b3df9621" providerId="ADAL" clId="{E7AB123E-F901-57A3-99CB-1E97833C1E9C}" dt="2026-04-16T18:58:55.919" v="12975" actId="27636"/>
          <ac:spMkLst>
            <pc:docMk/>
            <pc:sldMk cId="3516844548" sldId="350"/>
            <ac:spMk id="2" creationId="{648CB01F-3953-8315-50B1-0FDF0187C755}"/>
          </ac:spMkLst>
        </pc:spChg>
        <pc:spChg chg="mod">
          <ac:chgData name="Natasa Peric" userId="c2446d64-331e-4772-8ccb-5630b3df9621" providerId="ADAL" clId="{E7AB123E-F901-57A3-99CB-1E97833C1E9C}" dt="2026-04-16T18:35:28.175" v="12190" actId="20577"/>
          <ac:spMkLst>
            <pc:docMk/>
            <pc:sldMk cId="3516844548" sldId="350"/>
            <ac:spMk id="3" creationId="{09DE2402-A575-51A9-BEE9-49361548E9C4}"/>
          </ac:spMkLst>
        </pc:spChg>
        <pc:spChg chg="add mod">
          <ac:chgData name="Natasa Peric" userId="c2446d64-331e-4772-8ccb-5630b3df9621" providerId="ADAL" clId="{E7AB123E-F901-57A3-99CB-1E97833C1E9C}" dt="2026-04-16T19:08:50.673" v="13104" actId="1076"/>
          <ac:spMkLst>
            <pc:docMk/>
            <pc:sldMk cId="3516844548" sldId="350"/>
            <ac:spMk id="8" creationId="{DD548D52-A1AE-E783-1F6B-53B78E7F8D0D}"/>
          </ac:spMkLst>
        </pc:spChg>
        <pc:spChg chg="add mod">
          <ac:chgData name="Natasa Peric" userId="c2446d64-331e-4772-8ccb-5630b3df9621" providerId="ADAL" clId="{E7AB123E-F901-57A3-99CB-1E97833C1E9C}" dt="2026-04-16T19:09:10.289" v="13111" actId="1076"/>
          <ac:spMkLst>
            <pc:docMk/>
            <pc:sldMk cId="3516844548" sldId="350"/>
            <ac:spMk id="11" creationId="{DC53A72C-0969-5BD4-A6A3-8D8176B623D6}"/>
          </ac:spMkLst>
        </pc:spChg>
        <pc:spChg chg="add mod">
          <ac:chgData name="Natasa Peric" userId="c2446d64-331e-4772-8ccb-5630b3df9621" providerId="ADAL" clId="{E7AB123E-F901-57A3-99CB-1E97833C1E9C}" dt="2026-04-16T19:08:55.406" v="13105" actId="1076"/>
          <ac:spMkLst>
            <pc:docMk/>
            <pc:sldMk cId="3516844548" sldId="350"/>
            <ac:spMk id="13" creationId="{B1EBD259-95E0-FC6E-A890-BF8BC349E174}"/>
          </ac:spMkLst>
        </pc:spChg>
        <pc:spChg chg="add mod">
          <ac:chgData name="Natasa Peric" userId="c2446d64-331e-4772-8ccb-5630b3df9621" providerId="ADAL" clId="{E7AB123E-F901-57A3-99CB-1E97833C1E9C}" dt="2026-04-16T19:08:56.955" v="13106" actId="1076"/>
          <ac:spMkLst>
            <pc:docMk/>
            <pc:sldMk cId="3516844548" sldId="350"/>
            <ac:spMk id="14" creationId="{1C1CF16A-1775-4105-95C9-DDD0F7B40C03}"/>
          </ac:spMkLst>
        </pc:spChg>
        <pc:spChg chg="add mod">
          <ac:chgData name="Natasa Peric" userId="c2446d64-331e-4772-8ccb-5630b3df9621" providerId="ADAL" clId="{E7AB123E-F901-57A3-99CB-1E97833C1E9C}" dt="2026-04-16T19:09:04.689" v="13109" actId="1076"/>
          <ac:spMkLst>
            <pc:docMk/>
            <pc:sldMk cId="3516844548" sldId="350"/>
            <ac:spMk id="15" creationId="{7305CF76-4895-EFD1-7877-94006B221676}"/>
          </ac:spMkLst>
        </pc:spChg>
        <pc:spChg chg="add mod">
          <ac:chgData name="Natasa Peric" userId="c2446d64-331e-4772-8ccb-5630b3df9621" providerId="ADAL" clId="{E7AB123E-F901-57A3-99CB-1E97833C1E9C}" dt="2026-04-16T19:08:43.220" v="13103" actId="1076"/>
          <ac:spMkLst>
            <pc:docMk/>
            <pc:sldMk cId="3516844548" sldId="350"/>
            <ac:spMk id="17" creationId="{D4C1CA0A-9355-1F73-D55A-812B9E481F15}"/>
          </ac:spMkLst>
        </pc:spChg>
        <pc:spChg chg="add mod">
          <ac:chgData name="Natasa Peric" userId="c2446d64-331e-4772-8ccb-5630b3df9621" providerId="ADAL" clId="{E7AB123E-F901-57A3-99CB-1E97833C1E9C}" dt="2026-04-16T21:24:47.072" v="14905" actId="20577"/>
          <ac:spMkLst>
            <pc:docMk/>
            <pc:sldMk cId="3516844548" sldId="350"/>
            <ac:spMk id="18" creationId="{D12242EA-7659-23B6-4729-2A3DA3B75100}"/>
          </ac:spMkLst>
        </pc:spChg>
        <pc:picChg chg="add mod modCrop">
          <ac:chgData name="Natasa Peric" userId="c2446d64-331e-4772-8ccb-5630b3df9621" providerId="ADAL" clId="{E7AB123E-F901-57A3-99CB-1E97833C1E9C}" dt="2026-04-16T19:08:58.339" v="13107" actId="1076"/>
          <ac:picMkLst>
            <pc:docMk/>
            <pc:sldMk cId="3516844548" sldId="350"/>
            <ac:picMk id="9" creationId="{B1835734-A445-CBBE-AB27-53B7DEF7B0F7}"/>
          </ac:picMkLst>
        </pc:picChg>
        <pc:picChg chg="add mod modCrop">
          <ac:chgData name="Natasa Peric" userId="c2446d64-331e-4772-8ccb-5630b3df9621" providerId="ADAL" clId="{E7AB123E-F901-57A3-99CB-1E97833C1E9C}" dt="2026-04-16T19:09:00.040" v="13108" actId="1076"/>
          <ac:picMkLst>
            <pc:docMk/>
            <pc:sldMk cId="3516844548" sldId="350"/>
            <ac:picMk id="10" creationId="{B223EA44-6B39-73BD-01D3-D249BAE93017}"/>
          </ac:picMkLst>
        </pc:picChg>
        <pc:picChg chg="add mod">
          <ac:chgData name="Natasa Peric" userId="c2446d64-331e-4772-8ccb-5630b3df9621" providerId="ADAL" clId="{E7AB123E-F901-57A3-99CB-1E97833C1E9C}" dt="2026-04-16T19:09:07.072" v="13110" actId="1076"/>
          <ac:picMkLst>
            <pc:docMk/>
            <pc:sldMk cId="3516844548" sldId="350"/>
            <ac:picMk id="12" creationId="{5391B9B0-EAA3-8161-C0B4-F35F9825C3E8}"/>
          </ac:picMkLst>
        </pc:picChg>
      </pc:sldChg>
      <pc:sldChg chg="addSp delSp modSp new mod">
        <pc:chgData name="Natasa Peric" userId="c2446d64-331e-4772-8ccb-5630b3df9621" providerId="ADAL" clId="{E7AB123E-F901-57A3-99CB-1E97833C1E9C}" dt="2026-04-16T20:57:31.149" v="14491" actId="14100"/>
        <pc:sldMkLst>
          <pc:docMk/>
          <pc:sldMk cId="2434878292" sldId="352"/>
        </pc:sldMkLst>
        <pc:spChg chg="mod">
          <ac:chgData name="Natasa Peric" userId="c2446d64-331e-4772-8ccb-5630b3df9621" providerId="ADAL" clId="{E7AB123E-F901-57A3-99CB-1E97833C1E9C}" dt="2026-04-13T00:33:25.050" v="11673" actId="120"/>
          <ac:spMkLst>
            <pc:docMk/>
            <pc:sldMk cId="2434878292" sldId="352"/>
            <ac:spMk id="3" creationId="{044FF597-E1F6-ADB2-9937-389B1F1F518B}"/>
          </ac:spMkLst>
        </pc:spChg>
        <pc:spChg chg="add mod">
          <ac:chgData name="Natasa Peric" userId="c2446d64-331e-4772-8ccb-5630b3df9621" providerId="ADAL" clId="{E7AB123E-F901-57A3-99CB-1E97833C1E9C}" dt="2026-04-16T20:57:31.149" v="14491" actId="14100"/>
          <ac:spMkLst>
            <pc:docMk/>
            <pc:sldMk cId="2434878292" sldId="352"/>
            <ac:spMk id="5" creationId="{D5B6077F-19DA-715D-EB4B-13BCD597E1AD}"/>
          </ac:spMkLst>
        </pc:spChg>
        <pc:spChg chg="add mod">
          <ac:chgData name="Natasa Peric" userId="c2446d64-331e-4772-8ccb-5630b3df9621" providerId="ADAL" clId="{E7AB123E-F901-57A3-99CB-1E97833C1E9C}" dt="2026-04-13T00:38:07.355" v="11742" actId="1076"/>
          <ac:spMkLst>
            <pc:docMk/>
            <pc:sldMk cId="2434878292" sldId="352"/>
            <ac:spMk id="8" creationId="{817C647D-E575-9BED-621F-C038FC616B77}"/>
          </ac:spMkLst>
        </pc:spChg>
        <pc:spChg chg="add mod">
          <ac:chgData name="Natasa Peric" userId="c2446d64-331e-4772-8ccb-5630b3df9621" providerId="ADAL" clId="{E7AB123E-F901-57A3-99CB-1E97833C1E9C}" dt="2026-04-13T00:38:03.469" v="11741" actId="120"/>
          <ac:spMkLst>
            <pc:docMk/>
            <pc:sldMk cId="2434878292" sldId="352"/>
            <ac:spMk id="10" creationId="{6FEE52ED-3A42-A149-E599-B052D2AE7F8A}"/>
          </ac:spMkLst>
        </pc:spChg>
        <pc:spChg chg="add mod">
          <ac:chgData name="Natasa Peric" userId="c2446d64-331e-4772-8ccb-5630b3df9621" providerId="ADAL" clId="{E7AB123E-F901-57A3-99CB-1E97833C1E9C}" dt="2026-04-13T00:38:22.086" v="11760" actId="20577"/>
          <ac:spMkLst>
            <pc:docMk/>
            <pc:sldMk cId="2434878292" sldId="352"/>
            <ac:spMk id="11" creationId="{FE3DFA78-5120-96D4-8708-2681E193B3A9}"/>
          </ac:spMkLst>
        </pc:spChg>
        <pc:graphicFrameChg chg="add mod modGraphic">
          <ac:chgData name="Natasa Peric" userId="c2446d64-331e-4772-8ccb-5630b3df9621" providerId="ADAL" clId="{E7AB123E-F901-57A3-99CB-1E97833C1E9C}" dt="2026-04-16T20:57:25.331" v="14490" actId="14734"/>
          <ac:graphicFrameMkLst>
            <pc:docMk/>
            <pc:sldMk cId="2434878292" sldId="352"/>
            <ac:graphicFrameMk id="6" creationId="{0828995F-6F87-83C7-81C3-A04EAE76BC76}"/>
          </ac:graphicFrameMkLst>
        </pc:graphicFrameChg>
        <pc:graphicFrameChg chg="add mod modGraphic">
          <ac:chgData name="Natasa Peric" userId="c2446d64-331e-4772-8ccb-5630b3df9621" providerId="ADAL" clId="{E7AB123E-F901-57A3-99CB-1E97833C1E9C}" dt="2026-04-16T20:57:18.984" v="14487" actId="14734"/>
          <ac:graphicFrameMkLst>
            <pc:docMk/>
            <pc:sldMk cId="2434878292" sldId="352"/>
            <ac:graphicFrameMk id="7" creationId="{734E013F-6B0A-2B21-D031-574302328A6F}"/>
          </ac:graphicFrameMkLst>
        </pc:graphicFrameChg>
        <pc:picChg chg="add mod">
          <ac:chgData name="Natasa Peric" userId="c2446d64-331e-4772-8ccb-5630b3df9621" providerId="ADAL" clId="{E7AB123E-F901-57A3-99CB-1E97833C1E9C}" dt="2026-04-13T00:37:18.063" v="11696"/>
          <ac:picMkLst>
            <pc:docMk/>
            <pc:sldMk cId="2434878292" sldId="352"/>
            <ac:picMk id="3073" creationId="{BDB6160E-6185-6E96-0587-2EB49B805A6E}"/>
          </ac:picMkLst>
        </pc:picChg>
      </pc:sldChg>
      <pc:sldChg chg="modSp add mod">
        <pc:chgData name="Natasa Peric" userId="c2446d64-331e-4772-8ccb-5630b3df9621" providerId="ADAL" clId="{E7AB123E-F901-57A3-99CB-1E97833C1E9C}" dt="2026-04-16T18:22:21.026" v="11817" actId="20577"/>
        <pc:sldMkLst>
          <pc:docMk/>
          <pc:sldMk cId="3336396743" sldId="355"/>
        </pc:sldMkLst>
        <pc:spChg chg="mod">
          <ac:chgData name="Natasa Peric" userId="c2446d64-331e-4772-8ccb-5630b3df9621" providerId="ADAL" clId="{E7AB123E-F901-57A3-99CB-1E97833C1E9C}" dt="2026-04-16T18:22:21.026" v="11817" actId="20577"/>
          <ac:spMkLst>
            <pc:docMk/>
            <pc:sldMk cId="3336396743" sldId="355"/>
            <ac:spMk id="2" creationId="{56674A01-D2E9-6AC1-F970-AE568963AE83}"/>
          </ac:spMkLst>
        </pc:spChg>
      </pc:sldChg>
      <pc:sldChg chg="modSp add mod">
        <pc:chgData name="Natasa Peric" userId="c2446d64-331e-4772-8ccb-5630b3df9621" providerId="ADAL" clId="{E7AB123E-F901-57A3-99CB-1E97833C1E9C}" dt="2026-04-16T18:26:50.185" v="11843" actId="20577"/>
        <pc:sldMkLst>
          <pc:docMk/>
          <pc:sldMk cId="2296455963" sldId="356"/>
        </pc:sldMkLst>
        <pc:spChg chg="mod">
          <ac:chgData name="Natasa Peric" userId="c2446d64-331e-4772-8ccb-5630b3df9621" providerId="ADAL" clId="{E7AB123E-F901-57A3-99CB-1E97833C1E9C}" dt="2026-04-16T18:26:50.185" v="11843" actId="20577"/>
          <ac:spMkLst>
            <pc:docMk/>
            <pc:sldMk cId="2296455963" sldId="356"/>
            <ac:spMk id="2" creationId="{EB019CC9-0A06-34ED-6FC0-2013CD5F8CE3}"/>
          </ac:spMkLst>
        </pc:spChg>
      </pc:sldChg>
      <pc:sldChg chg="addSp delSp modSp add mod">
        <pc:chgData name="Natasa Peric" userId="c2446d64-331e-4772-8ccb-5630b3df9621" providerId="ADAL" clId="{E7AB123E-F901-57A3-99CB-1E97833C1E9C}" dt="2026-04-16T21:23:53.872" v="14874" actId="20577"/>
        <pc:sldMkLst>
          <pc:docMk/>
          <pc:sldMk cId="2874123469" sldId="357"/>
        </pc:sldMkLst>
        <pc:spChg chg="mod">
          <ac:chgData name="Natasa Peric" userId="c2446d64-331e-4772-8ccb-5630b3df9621" providerId="ADAL" clId="{E7AB123E-F901-57A3-99CB-1E97833C1E9C}" dt="2026-04-16T20:54:41.628" v="14472" actId="1076"/>
          <ac:spMkLst>
            <pc:docMk/>
            <pc:sldMk cId="2874123469" sldId="357"/>
            <ac:spMk id="2" creationId="{E93D7C28-27B1-F9BD-EB02-BDF5A86B4366}"/>
          </ac:spMkLst>
        </pc:spChg>
        <pc:spChg chg="add mod">
          <ac:chgData name="Natasa Peric" userId="c2446d64-331e-4772-8ccb-5630b3df9621" providerId="ADAL" clId="{E7AB123E-F901-57A3-99CB-1E97833C1E9C}" dt="2026-04-16T21:23:53.872" v="14874" actId="20577"/>
          <ac:spMkLst>
            <pc:docMk/>
            <pc:sldMk cId="2874123469" sldId="357"/>
            <ac:spMk id="7" creationId="{ACEBCD6F-754A-325D-F96D-B8640BA0BB4B}"/>
          </ac:spMkLst>
        </pc:spChg>
        <pc:picChg chg="mod">
          <ac:chgData name="Natasa Peric" userId="c2446d64-331e-4772-8ccb-5630b3df9621" providerId="ADAL" clId="{E7AB123E-F901-57A3-99CB-1E97833C1E9C}" dt="2026-04-16T18:42:23.326" v="12356" actId="14100"/>
          <ac:picMkLst>
            <pc:docMk/>
            <pc:sldMk cId="2874123469" sldId="357"/>
            <ac:picMk id="5" creationId="{64C9A984-97B9-1100-1808-7656B87DE13B}"/>
          </ac:picMkLst>
        </pc:picChg>
      </pc:sldChg>
      <pc:sldChg chg="addSp delSp modSp mod">
        <pc:chgData name="Natasa Peric" userId="c2446d64-331e-4772-8ccb-5630b3df9621" providerId="ADAL" clId="{E7AB123E-F901-57A3-99CB-1E97833C1E9C}" dt="2026-04-16T21:21:03.477" v="14797" actId="20577"/>
        <pc:sldMkLst>
          <pc:docMk/>
          <pc:sldMk cId="3323692025" sldId="358"/>
        </pc:sldMkLst>
        <pc:spChg chg="add mod">
          <ac:chgData name="Natasa Peric" userId="c2446d64-331e-4772-8ccb-5630b3df9621" providerId="ADAL" clId="{E7AB123E-F901-57A3-99CB-1E97833C1E9C}" dt="2026-04-16T21:21:03.477" v="14797" actId="20577"/>
          <ac:spMkLst>
            <pc:docMk/>
            <pc:sldMk cId="3323692025" sldId="358"/>
            <ac:spMk id="26" creationId="{BFB21213-3E66-9D28-C430-A01210400DD8}"/>
          </ac:spMkLst>
        </pc:spChg>
      </pc:sldChg>
      <pc:sldChg chg="addSp delSp modSp mod">
        <pc:chgData name="Natasa Peric" userId="c2446d64-331e-4772-8ccb-5630b3df9621" providerId="ADAL" clId="{E7AB123E-F901-57A3-99CB-1E97833C1E9C}" dt="2026-04-16T21:21:28.710" v="14808" actId="20577"/>
        <pc:sldMkLst>
          <pc:docMk/>
          <pc:sldMk cId="2715208009" sldId="359"/>
        </pc:sldMkLst>
        <pc:spChg chg="add mod">
          <ac:chgData name="Natasa Peric" userId="c2446d64-331e-4772-8ccb-5630b3df9621" providerId="ADAL" clId="{E7AB123E-F901-57A3-99CB-1E97833C1E9C}" dt="2026-04-16T21:21:28.710" v="14808" actId="20577"/>
          <ac:spMkLst>
            <pc:docMk/>
            <pc:sldMk cId="2715208009" sldId="359"/>
            <ac:spMk id="9" creationId="{37F31795-9C1C-829F-C250-2A024F5B7313}"/>
          </ac:spMkLst>
        </pc:spChg>
      </pc:sldChg>
      <pc:sldChg chg="addSp delSp modSp new mod modAnim">
        <pc:chgData name="Natasa Peric" userId="c2446d64-331e-4772-8ccb-5630b3df9621" providerId="ADAL" clId="{E7AB123E-F901-57A3-99CB-1E97833C1E9C}" dt="2026-04-16T21:25:29.260" v="14920" actId="1076"/>
        <pc:sldMkLst>
          <pc:docMk/>
          <pc:sldMk cId="3391121363" sldId="360"/>
        </pc:sldMkLst>
        <pc:spChg chg="mod">
          <ac:chgData name="Natasa Peric" userId="c2446d64-331e-4772-8ccb-5630b3df9621" providerId="ADAL" clId="{E7AB123E-F901-57A3-99CB-1E97833C1E9C}" dt="2026-04-16T20:44:25.214" v="14158" actId="20577"/>
          <ac:spMkLst>
            <pc:docMk/>
            <pc:sldMk cId="3391121363" sldId="360"/>
            <ac:spMk id="3" creationId="{110F0390-E63F-DA43-5738-B862325C795C}"/>
          </ac:spMkLst>
        </pc:spChg>
        <pc:spChg chg="add mod">
          <ac:chgData name="Natasa Peric" userId="c2446d64-331e-4772-8ccb-5630b3df9621" providerId="ADAL" clId="{E7AB123E-F901-57A3-99CB-1E97833C1E9C}" dt="2026-04-16T20:40:55.482" v="14066" actId="14100"/>
          <ac:spMkLst>
            <pc:docMk/>
            <pc:sldMk cId="3391121363" sldId="360"/>
            <ac:spMk id="4" creationId="{AA732B6E-4A3F-DDCC-2999-DAC27105D7C4}"/>
          </ac:spMkLst>
        </pc:spChg>
        <pc:spChg chg="add mod">
          <ac:chgData name="Natasa Peric" userId="c2446d64-331e-4772-8ccb-5630b3df9621" providerId="ADAL" clId="{E7AB123E-F901-57A3-99CB-1E97833C1E9C}" dt="2026-04-16T20:43:32.712" v="14101" actId="14100"/>
          <ac:spMkLst>
            <pc:docMk/>
            <pc:sldMk cId="3391121363" sldId="360"/>
            <ac:spMk id="8" creationId="{2FE59A1A-FE5A-110E-7A9F-5AD0E507A4B7}"/>
          </ac:spMkLst>
        </pc:spChg>
        <pc:spChg chg="add mod">
          <ac:chgData name="Natasa Peric" userId="c2446d64-331e-4772-8ccb-5630b3df9621" providerId="ADAL" clId="{E7AB123E-F901-57A3-99CB-1E97833C1E9C}" dt="2026-04-16T20:43:29.101" v="14100" actId="14100"/>
          <ac:spMkLst>
            <pc:docMk/>
            <pc:sldMk cId="3391121363" sldId="360"/>
            <ac:spMk id="10" creationId="{18CBD72B-599B-4A23-A1E2-B99B9CD927FB}"/>
          </ac:spMkLst>
        </pc:spChg>
        <pc:spChg chg="add mod">
          <ac:chgData name="Natasa Peric" userId="c2446d64-331e-4772-8ccb-5630b3df9621" providerId="ADAL" clId="{E7AB123E-F901-57A3-99CB-1E97833C1E9C}" dt="2026-04-16T20:43:56.929" v="14108" actId="14100"/>
          <ac:spMkLst>
            <pc:docMk/>
            <pc:sldMk cId="3391121363" sldId="360"/>
            <ac:spMk id="11" creationId="{99DEBB80-271F-3907-D03D-2A08D0DE5845}"/>
          </ac:spMkLst>
        </pc:spChg>
        <pc:spChg chg="add mod">
          <ac:chgData name="Natasa Peric" userId="c2446d64-331e-4772-8ccb-5630b3df9621" providerId="ADAL" clId="{E7AB123E-F901-57A3-99CB-1E97833C1E9C}" dt="2026-04-16T21:25:00.055" v="14912" actId="20577"/>
          <ac:spMkLst>
            <pc:docMk/>
            <pc:sldMk cId="3391121363" sldId="360"/>
            <ac:spMk id="14" creationId="{DF55CFB0-8E1B-DD6E-4058-1D347747F12E}"/>
          </ac:spMkLst>
        </pc:spChg>
        <pc:picChg chg="add mod">
          <ac:chgData name="Natasa Peric" userId="c2446d64-331e-4772-8ccb-5630b3df9621" providerId="ADAL" clId="{E7AB123E-F901-57A3-99CB-1E97833C1E9C}" dt="2026-04-16T21:25:29.260" v="14920" actId="1076"/>
          <ac:picMkLst>
            <pc:docMk/>
            <pc:sldMk cId="3391121363" sldId="360"/>
            <ac:picMk id="12" creationId="{B46A54E1-A2EB-5F99-87F1-ECC87DCA3FB9}"/>
          </ac:picMkLst>
        </pc:picChg>
        <pc:picChg chg="add mod">
          <ac:chgData name="Natasa Peric" userId="c2446d64-331e-4772-8ccb-5630b3df9621" providerId="ADAL" clId="{E7AB123E-F901-57A3-99CB-1E97833C1E9C}" dt="2026-04-16T21:25:28.117" v="14919" actId="1076"/>
          <ac:picMkLst>
            <pc:docMk/>
            <pc:sldMk cId="3391121363" sldId="360"/>
            <ac:picMk id="13" creationId="{5A42021F-D3BC-94D7-F7E3-96C13D9BF5DD}"/>
          </ac:picMkLst>
        </pc:picChg>
      </pc:sldChg>
      <pc:sldChg chg="addSp delSp modSp add mod modAnim">
        <pc:chgData name="Natasa Peric" userId="c2446d64-331e-4772-8ccb-5630b3df9621" providerId="ADAL" clId="{E7AB123E-F901-57A3-99CB-1E97833C1E9C}" dt="2026-04-16T21:25:40.293" v="14926" actId="20577"/>
        <pc:sldMkLst>
          <pc:docMk/>
          <pc:sldMk cId="735845019" sldId="361"/>
        </pc:sldMkLst>
        <pc:spChg chg="add mod">
          <ac:chgData name="Natasa Peric" userId="c2446d64-331e-4772-8ccb-5630b3df9621" providerId="ADAL" clId="{E7AB123E-F901-57A3-99CB-1E97833C1E9C}" dt="2026-04-16T20:47:21.512" v="14294" actId="1076"/>
          <ac:spMkLst>
            <pc:docMk/>
            <pc:sldMk cId="735845019" sldId="361"/>
            <ac:spMk id="2" creationId="{32BFAE76-7F69-C9B9-D6C8-43E9BA9540DF}"/>
          </ac:spMkLst>
        </pc:spChg>
        <pc:spChg chg="mod">
          <ac:chgData name="Natasa Peric" userId="c2446d64-331e-4772-8ccb-5630b3df9621" providerId="ADAL" clId="{E7AB123E-F901-57A3-99CB-1E97833C1E9C}" dt="2026-04-16T20:55:53.031" v="14485" actId="20577"/>
          <ac:spMkLst>
            <pc:docMk/>
            <pc:sldMk cId="735845019" sldId="361"/>
            <ac:spMk id="3" creationId="{4E3A3432-34F2-14FA-5FD5-AD258957AD35}"/>
          </ac:spMkLst>
        </pc:spChg>
        <pc:spChg chg="add mod">
          <ac:chgData name="Natasa Peric" userId="c2446d64-331e-4772-8ccb-5630b3df9621" providerId="ADAL" clId="{E7AB123E-F901-57A3-99CB-1E97833C1E9C}" dt="2026-04-16T20:50:00.911" v="14375" actId="14100"/>
          <ac:spMkLst>
            <pc:docMk/>
            <pc:sldMk cId="735845019" sldId="361"/>
            <ac:spMk id="7" creationId="{F529D62E-3A56-1520-00C4-30CCE0738C7F}"/>
          </ac:spMkLst>
        </pc:spChg>
        <pc:spChg chg="add mod">
          <ac:chgData name="Natasa Peric" userId="c2446d64-331e-4772-8ccb-5630b3df9621" providerId="ADAL" clId="{E7AB123E-F901-57A3-99CB-1E97833C1E9C}" dt="2026-04-16T20:51:35.045" v="14401" actId="14100"/>
          <ac:spMkLst>
            <pc:docMk/>
            <pc:sldMk cId="735845019" sldId="361"/>
            <ac:spMk id="8" creationId="{E0700367-39F3-9382-A9ED-DD8822641E03}"/>
          </ac:spMkLst>
        </pc:spChg>
        <pc:spChg chg="add mod">
          <ac:chgData name="Natasa Peric" userId="c2446d64-331e-4772-8ccb-5630b3df9621" providerId="ADAL" clId="{E7AB123E-F901-57A3-99CB-1E97833C1E9C}" dt="2026-04-16T20:50:09.628" v="14377" actId="1076"/>
          <ac:spMkLst>
            <pc:docMk/>
            <pc:sldMk cId="735845019" sldId="361"/>
            <ac:spMk id="10" creationId="{73D1A40B-C439-B5E5-AF40-359DBB473D19}"/>
          </ac:spMkLst>
        </pc:spChg>
        <pc:spChg chg="add mod">
          <ac:chgData name="Natasa Peric" userId="c2446d64-331e-4772-8ccb-5630b3df9621" providerId="ADAL" clId="{E7AB123E-F901-57A3-99CB-1E97833C1E9C}" dt="2026-04-16T21:25:40.293" v="14926" actId="20577"/>
          <ac:spMkLst>
            <pc:docMk/>
            <pc:sldMk cId="735845019" sldId="361"/>
            <ac:spMk id="11" creationId="{6A3889CD-A62E-34DB-E25B-6C16C0067D11}"/>
          </ac:spMkLst>
        </pc:spChg>
        <pc:picChg chg="add mod">
          <ac:chgData name="Natasa Peric" userId="c2446d64-331e-4772-8ccb-5630b3df9621" providerId="ADAL" clId="{E7AB123E-F901-57A3-99CB-1E97833C1E9C}" dt="2026-04-16T21:25:34.533" v="14921" actId="1076"/>
          <ac:picMkLst>
            <pc:docMk/>
            <pc:sldMk cId="735845019" sldId="361"/>
            <ac:picMk id="9" creationId="{B398D22A-D6AA-2BEA-FC9C-7511C76DD254}"/>
          </ac:picMkLst>
        </pc:picChg>
      </pc:sldChg>
      <pc:sldChg chg="delSp modSp new mod">
        <pc:chgData name="Natasa Peric" userId="c2446d64-331e-4772-8ccb-5630b3df9621" providerId="ADAL" clId="{E7AB123E-F901-57A3-99CB-1E97833C1E9C}" dt="2026-04-16T21:08:21.537" v="14542" actId="14100"/>
        <pc:sldMkLst>
          <pc:docMk/>
          <pc:sldMk cId="2555565769" sldId="363"/>
        </pc:sldMkLst>
        <pc:spChg chg="mod">
          <ac:chgData name="Natasa Peric" userId="c2446d64-331e-4772-8ccb-5630b3df9621" providerId="ADAL" clId="{E7AB123E-F901-57A3-99CB-1E97833C1E9C}" dt="2026-04-16T21:08:21.537" v="14542" actId="14100"/>
          <ac:spMkLst>
            <pc:docMk/>
            <pc:sldMk cId="2555565769" sldId="363"/>
            <ac:spMk id="2" creationId="{0B3586B9-0324-D4C0-9915-C221F6C5AEAC}"/>
          </ac:spMkLst>
        </pc:spChg>
      </pc:sldChg>
    </pc:docChg>
  </pc:docChgLst>
  <pc:docChgLst>
    <pc:chgData name="Jacob Keeland" userId="S::jk2398@nau.edu::af5d8736-d0c8-40bc-93ff-c92d2cac48d2" providerId="AD" clId="Web-{E1897138-A2C2-3A88-12C3-1D2AC56A99A6}"/>
    <pc:docChg chg="modSld">
      <pc:chgData name="Jacob Keeland" userId="S::jk2398@nau.edu::af5d8736-d0c8-40bc-93ff-c92d2cac48d2" providerId="AD" clId="Web-{E1897138-A2C2-3A88-12C3-1D2AC56A99A6}" dt="2026-04-21T20:19:21.403" v="80"/>
      <pc:docMkLst>
        <pc:docMk/>
      </pc:docMkLst>
      <pc:sldChg chg="modSp">
        <pc:chgData name="Jacob Keeland" userId="S::jk2398@nau.edu::af5d8736-d0c8-40bc-93ff-c92d2cac48d2" providerId="AD" clId="Web-{E1897138-A2C2-3A88-12C3-1D2AC56A99A6}" dt="2026-04-21T18:19:37.407" v="42" actId="20577"/>
        <pc:sldMkLst>
          <pc:docMk/>
          <pc:sldMk cId="3914498521" sldId="260"/>
        </pc:sldMkLst>
        <pc:spChg chg="mod">
          <ac:chgData name="Jacob Keeland" userId="S::jk2398@nau.edu::af5d8736-d0c8-40bc-93ff-c92d2cac48d2" providerId="AD" clId="Web-{E1897138-A2C2-3A88-12C3-1D2AC56A99A6}" dt="2026-04-21T18:19:37.407" v="42" actId="20577"/>
          <ac:spMkLst>
            <pc:docMk/>
            <pc:sldMk cId="3914498521" sldId="260"/>
            <ac:spMk id="5" creationId="{FE712D7E-8E3D-A7B3-70C2-DBFCF386AD07}"/>
          </ac:spMkLst>
        </pc:spChg>
      </pc:sldChg>
      <pc:sldChg chg="modSp">
        <pc:chgData name="Jacob Keeland" userId="S::jk2398@nau.edu::af5d8736-d0c8-40bc-93ff-c92d2cac48d2" providerId="AD" clId="Web-{E1897138-A2C2-3A88-12C3-1D2AC56A99A6}" dt="2026-04-21T20:19:21.403" v="80"/>
        <pc:sldMkLst>
          <pc:docMk/>
          <pc:sldMk cId="789922375" sldId="274"/>
        </pc:sldMkLst>
        <pc:spChg chg="mod">
          <ac:chgData name="Jacob Keeland" userId="S::jk2398@nau.edu::af5d8736-d0c8-40bc-93ff-c92d2cac48d2" providerId="AD" clId="Web-{E1897138-A2C2-3A88-12C3-1D2AC56A99A6}" dt="2026-04-21T18:28:57.527" v="52" actId="20577"/>
          <ac:spMkLst>
            <pc:docMk/>
            <pc:sldMk cId="789922375" sldId="274"/>
            <ac:spMk id="2" creationId="{63E02E89-E289-6CEE-7E20-AA036E14F390}"/>
          </ac:spMkLst>
        </pc:spChg>
        <pc:graphicFrameChg chg="mod modGraphic">
          <ac:chgData name="Jacob Keeland" userId="S::jk2398@nau.edu::af5d8736-d0c8-40bc-93ff-c92d2cac48d2" providerId="AD" clId="Web-{E1897138-A2C2-3A88-12C3-1D2AC56A99A6}" dt="2026-04-21T20:19:21.403" v="80"/>
          <ac:graphicFrameMkLst>
            <pc:docMk/>
            <pc:sldMk cId="789922375" sldId="274"/>
            <ac:graphicFrameMk id="4" creationId="{1C14B24C-FCA6-FDF0-25F8-D6A5E4588346}"/>
          </ac:graphicFrameMkLst>
        </pc:graphicFrameChg>
      </pc:sldChg>
      <pc:sldChg chg="modSp">
        <pc:chgData name="Jacob Keeland" userId="S::jk2398@nau.edu::af5d8736-d0c8-40bc-93ff-c92d2cac48d2" providerId="AD" clId="Web-{E1897138-A2C2-3A88-12C3-1D2AC56A99A6}" dt="2026-04-21T17:33:20.008" v="12" actId="1076"/>
        <pc:sldMkLst>
          <pc:docMk/>
          <pc:sldMk cId="3139925042" sldId="282"/>
        </pc:sldMkLst>
        <pc:spChg chg="mod">
          <ac:chgData name="Jacob Keeland" userId="S::jk2398@nau.edu::af5d8736-d0c8-40bc-93ff-c92d2cac48d2" providerId="AD" clId="Web-{E1897138-A2C2-3A88-12C3-1D2AC56A99A6}" dt="2026-04-21T17:33:20.008" v="12" actId="1076"/>
          <ac:spMkLst>
            <pc:docMk/>
            <pc:sldMk cId="3139925042" sldId="282"/>
            <ac:spMk id="12" creationId="{DA62A5CD-8D2D-98D0-4093-79F237D508F9}"/>
          </ac:spMkLst>
        </pc:spChg>
        <pc:picChg chg="mod">
          <ac:chgData name="Jacob Keeland" userId="S::jk2398@nau.edu::af5d8736-d0c8-40bc-93ff-c92d2cac48d2" providerId="AD" clId="Web-{E1897138-A2C2-3A88-12C3-1D2AC56A99A6}" dt="2026-04-21T17:33:00.195" v="11" actId="1076"/>
          <ac:picMkLst>
            <pc:docMk/>
            <pc:sldMk cId="3139925042" sldId="282"/>
            <ac:picMk id="1036" creationId="{E228D4FB-2A7C-1EE4-5357-97ACE76BB3BC}"/>
          </ac:picMkLst>
        </pc:picChg>
      </pc:sldChg>
      <pc:sldChg chg="modSp">
        <pc:chgData name="Jacob Keeland" userId="S::jk2398@nau.edu::af5d8736-d0c8-40bc-93ff-c92d2cac48d2" providerId="AD" clId="Web-{E1897138-A2C2-3A88-12C3-1D2AC56A99A6}" dt="2026-04-21T18:19:33.610" v="41" actId="20577"/>
        <pc:sldMkLst>
          <pc:docMk/>
          <pc:sldMk cId="1475177866" sldId="307"/>
        </pc:sldMkLst>
        <pc:spChg chg="mod">
          <ac:chgData name="Jacob Keeland" userId="S::jk2398@nau.edu::af5d8736-d0c8-40bc-93ff-c92d2cac48d2" providerId="AD" clId="Web-{E1897138-A2C2-3A88-12C3-1D2AC56A99A6}" dt="2026-04-21T18:19:33.610" v="41" actId="20577"/>
          <ac:spMkLst>
            <pc:docMk/>
            <pc:sldMk cId="1475177866" sldId="307"/>
            <ac:spMk id="2" creationId="{020F3640-E588-488A-6F1E-3BE9D94DFFF5}"/>
          </ac:spMkLst>
        </pc:spChg>
      </pc:sldChg>
      <pc:sldChg chg="delSp modSp">
        <pc:chgData name="Jacob Keeland" userId="S::jk2398@nau.edu::af5d8736-d0c8-40bc-93ff-c92d2cac48d2" providerId="AD" clId="Web-{E1897138-A2C2-3A88-12C3-1D2AC56A99A6}" dt="2026-04-21T19:59:36.880" v="78"/>
        <pc:sldMkLst>
          <pc:docMk/>
          <pc:sldMk cId="1362560013" sldId="330"/>
        </pc:sldMkLst>
        <pc:spChg chg="mod">
          <ac:chgData name="Jacob Keeland" userId="S::jk2398@nau.edu::af5d8736-d0c8-40bc-93ff-c92d2cac48d2" providerId="AD" clId="Web-{E1897138-A2C2-3A88-12C3-1D2AC56A99A6}" dt="2026-04-21T17:59:55.703" v="36" actId="1076"/>
          <ac:spMkLst>
            <pc:docMk/>
            <pc:sldMk cId="1362560013" sldId="330"/>
            <ac:spMk id="7" creationId="{17D6A77A-D7E2-EFFF-3049-2B0C36F8A412}"/>
          </ac:spMkLst>
        </pc:spChg>
        <pc:spChg chg="mod">
          <ac:chgData name="Jacob Keeland" userId="S::jk2398@nau.edu::af5d8736-d0c8-40bc-93ff-c92d2cac48d2" providerId="AD" clId="Web-{E1897138-A2C2-3A88-12C3-1D2AC56A99A6}" dt="2026-04-21T17:59:43.219" v="32" actId="1076"/>
          <ac:spMkLst>
            <pc:docMk/>
            <pc:sldMk cId="1362560013" sldId="330"/>
            <ac:spMk id="36" creationId="{AD268292-1EF8-8302-815E-5D910B96EE31}"/>
          </ac:spMkLst>
        </pc:spChg>
        <pc:spChg chg="del mod">
          <ac:chgData name="Jacob Keeland" userId="S::jk2398@nau.edu::af5d8736-d0c8-40bc-93ff-c92d2cac48d2" providerId="AD" clId="Web-{E1897138-A2C2-3A88-12C3-1D2AC56A99A6}" dt="2026-04-21T17:58:24.390" v="16"/>
          <ac:spMkLst>
            <pc:docMk/>
            <pc:sldMk cId="1362560013" sldId="330"/>
            <ac:spMk id="51" creationId="{26E3D95E-1E2D-DEEB-8CD6-DBD810E35DD7}"/>
          </ac:spMkLst>
        </pc:spChg>
        <pc:spChg chg="mod">
          <ac:chgData name="Jacob Keeland" userId="S::jk2398@nau.edu::af5d8736-d0c8-40bc-93ff-c92d2cac48d2" providerId="AD" clId="Web-{E1897138-A2C2-3A88-12C3-1D2AC56A99A6}" dt="2026-04-21T17:58:38.125" v="19" actId="1076"/>
          <ac:spMkLst>
            <pc:docMk/>
            <pc:sldMk cId="1362560013" sldId="330"/>
            <ac:spMk id="52" creationId="{E644BC5F-7906-86CF-8A1F-3D5F93A2D062}"/>
          </ac:spMkLst>
        </pc:spChg>
        <pc:spChg chg="mod">
          <ac:chgData name="Jacob Keeland" userId="S::jk2398@nau.edu::af5d8736-d0c8-40bc-93ff-c92d2cac48d2" providerId="AD" clId="Web-{E1897138-A2C2-3A88-12C3-1D2AC56A99A6}" dt="2026-04-21T17:59:36.859" v="30" actId="1076"/>
          <ac:spMkLst>
            <pc:docMk/>
            <pc:sldMk cId="1362560013" sldId="330"/>
            <ac:spMk id="53" creationId="{01A6896C-345D-CC25-866C-D5B2A303DDB2}"/>
          </ac:spMkLst>
        </pc:spChg>
        <pc:graphicFrameChg chg="mod modGraphic">
          <ac:chgData name="Jacob Keeland" userId="S::jk2398@nau.edu::af5d8736-d0c8-40bc-93ff-c92d2cac48d2" providerId="AD" clId="Web-{E1897138-A2C2-3A88-12C3-1D2AC56A99A6}" dt="2026-04-21T19:59:36.880" v="78"/>
          <ac:graphicFrameMkLst>
            <pc:docMk/>
            <pc:sldMk cId="1362560013" sldId="330"/>
            <ac:graphicFrameMk id="34" creationId="{A2F11CBE-7F05-6C5C-29F8-EAD55D9CF44C}"/>
          </ac:graphicFrameMkLst>
        </pc:graphicFrameChg>
        <pc:picChg chg="mod">
          <ac:chgData name="Jacob Keeland" userId="S::jk2398@nau.edu::af5d8736-d0c8-40bc-93ff-c92d2cac48d2" providerId="AD" clId="Web-{E1897138-A2C2-3A88-12C3-1D2AC56A99A6}" dt="2026-04-21T17:59:44.797" v="33" actId="1076"/>
          <ac:picMkLst>
            <pc:docMk/>
            <pc:sldMk cId="1362560013" sldId="330"/>
            <ac:picMk id="3" creationId="{08FD21CE-696E-5A91-154B-5B39AE0C5E01}"/>
          </ac:picMkLst>
        </pc:picChg>
        <pc:picChg chg="mod">
          <ac:chgData name="Jacob Keeland" userId="S::jk2398@nau.edu::af5d8736-d0c8-40bc-93ff-c92d2cac48d2" providerId="AD" clId="Web-{E1897138-A2C2-3A88-12C3-1D2AC56A99A6}" dt="2026-04-21T18:00:08.797" v="39" actId="1076"/>
          <ac:picMkLst>
            <pc:docMk/>
            <pc:sldMk cId="1362560013" sldId="330"/>
            <ac:picMk id="4" creationId="{40229F10-BDD3-BAC1-16F2-FFF3346012C2}"/>
          </ac:picMkLst>
        </pc:picChg>
        <pc:picChg chg="mod">
          <ac:chgData name="Jacob Keeland" userId="S::jk2398@nau.edu::af5d8736-d0c8-40bc-93ff-c92d2cac48d2" providerId="AD" clId="Web-{E1897138-A2C2-3A88-12C3-1D2AC56A99A6}" dt="2026-04-21T17:58:33.297" v="18" actId="1076"/>
          <ac:picMkLst>
            <pc:docMk/>
            <pc:sldMk cId="1362560013" sldId="330"/>
            <ac:picMk id="14" creationId="{BB24ACFE-6645-1D32-6810-12916D11D789}"/>
          </ac:picMkLst>
        </pc:picChg>
        <pc:picChg chg="mod">
          <ac:chgData name="Jacob Keeland" userId="S::jk2398@nau.edu::af5d8736-d0c8-40bc-93ff-c92d2cac48d2" providerId="AD" clId="Web-{E1897138-A2C2-3A88-12C3-1D2AC56A99A6}" dt="2026-04-21T17:59:33.172" v="29" actId="1076"/>
          <ac:picMkLst>
            <pc:docMk/>
            <pc:sldMk cId="1362560013" sldId="330"/>
            <ac:picMk id="15" creationId="{134732EB-0AEF-7858-FC2D-5CBAE2664E6C}"/>
          </ac:picMkLst>
        </pc:picChg>
        <pc:picChg chg="del">
          <ac:chgData name="Jacob Keeland" userId="S::jk2398@nau.edu::af5d8736-d0c8-40bc-93ff-c92d2cac48d2" providerId="AD" clId="Web-{E1897138-A2C2-3A88-12C3-1D2AC56A99A6}" dt="2026-04-21T17:58:21.437" v="13"/>
          <ac:picMkLst>
            <pc:docMk/>
            <pc:sldMk cId="1362560013" sldId="330"/>
            <ac:picMk id="32" creationId="{1012FE82-C6DD-464F-08BB-A3A2CEF52743}"/>
          </ac:picMkLst>
        </pc:picChg>
        <pc:cxnChg chg="mod">
          <ac:chgData name="Jacob Keeland" userId="S::jk2398@nau.edu::af5d8736-d0c8-40bc-93ff-c92d2cac48d2" providerId="AD" clId="Web-{E1897138-A2C2-3A88-12C3-1D2AC56A99A6}" dt="2026-04-21T17:59:59.109" v="37" actId="1076"/>
          <ac:cxnSpMkLst>
            <pc:docMk/>
            <pc:sldMk cId="1362560013" sldId="330"/>
            <ac:cxnSpMk id="10" creationId="{38AB26BF-05DA-1235-EA23-FF4B1B6E4419}"/>
          </ac:cxnSpMkLst>
        </pc:cxnChg>
        <pc:cxnChg chg="mod">
          <ac:chgData name="Jacob Keeland" userId="S::jk2398@nau.edu::af5d8736-d0c8-40bc-93ff-c92d2cac48d2" providerId="AD" clId="Web-{E1897138-A2C2-3A88-12C3-1D2AC56A99A6}" dt="2026-04-21T17:59:22.906" v="28" actId="1076"/>
          <ac:cxnSpMkLst>
            <pc:docMk/>
            <pc:sldMk cId="1362560013" sldId="330"/>
            <ac:cxnSpMk id="12" creationId="{529EEFC6-13DC-C6B8-40F9-3DCA6953617B}"/>
          </ac:cxnSpMkLst>
        </pc:cxnChg>
        <pc:cxnChg chg="del">
          <ac:chgData name="Jacob Keeland" userId="S::jk2398@nau.edu::af5d8736-d0c8-40bc-93ff-c92d2cac48d2" providerId="AD" clId="Web-{E1897138-A2C2-3A88-12C3-1D2AC56A99A6}" dt="2026-04-21T17:58:25.359" v="17"/>
          <ac:cxnSpMkLst>
            <pc:docMk/>
            <pc:sldMk cId="1362560013" sldId="330"/>
            <ac:cxnSpMk id="44" creationId="{F88C67CE-A99C-4706-839D-4421A509AF78}"/>
          </ac:cxnSpMkLst>
        </pc:cxnChg>
        <pc:cxnChg chg="mod">
          <ac:chgData name="Jacob Keeland" userId="S::jk2398@nau.edu::af5d8736-d0c8-40bc-93ff-c92d2cac48d2" providerId="AD" clId="Web-{E1897138-A2C2-3A88-12C3-1D2AC56A99A6}" dt="2026-04-21T17:58:42.469" v="20" actId="1076"/>
          <ac:cxnSpMkLst>
            <pc:docMk/>
            <pc:sldMk cId="1362560013" sldId="330"/>
            <ac:cxnSpMk id="48" creationId="{DB1C787D-59E0-83AF-B566-56AE3454202E}"/>
          </ac:cxnSpMkLst>
        </pc:cxnChg>
        <pc:cxnChg chg="mod">
          <ac:chgData name="Jacob Keeland" userId="S::jk2398@nau.edu::af5d8736-d0c8-40bc-93ff-c92d2cac48d2" providerId="AD" clId="Web-{E1897138-A2C2-3A88-12C3-1D2AC56A99A6}" dt="2026-04-21T17:59:40.250" v="31" actId="1076"/>
          <ac:cxnSpMkLst>
            <pc:docMk/>
            <pc:sldMk cId="1362560013" sldId="330"/>
            <ac:cxnSpMk id="49" creationId="{0A83FCD7-A235-CA57-5C0E-4A4335C93C32}"/>
          </ac:cxnSpMkLst>
        </pc:cxnChg>
      </pc:sldChg>
      <pc:sldChg chg="modSp">
        <pc:chgData name="Jacob Keeland" userId="S::jk2398@nau.edu::af5d8736-d0c8-40bc-93ff-c92d2cac48d2" providerId="AD" clId="Web-{E1897138-A2C2-3A88-12C3-1D2AC56A99A6}" dt="2026-04-21T19:08:04" v="54" actId="20577"/>
        <pc:sldMkLst>
          <pc:docMk/>
          <pc:sldMk cId="2715208009" sldId="359"/>
        </pc:sldMkLst>
        <pc:spChg chg="mod">
          <ac:chgData name="Jacob Keeland" userId="S::jk2398@nau.edu::af5d8736-d0c8-40bc-93ff-c92d2cac48d2" providerId="AD" clId="Web-{E1897138-A2C2-3A88-12C3-1D2AC56A99A6}" dt="2026-04-21T19:08:04" v="54" actId="20577"/>
          <ac:spMkLst>
            <pc:docMk/>
            <pc:sldMk cId="2715208009" sldId="359"/>
            <ac:spMk id="9" creationId="{37F31795-9C1C-829F-C250-2A024F5B73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52A77C-5F6E-4F6B-8D99-5E27BF6660FE}"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CD159-BAA7-40BC-B734-010A03A0BFC9}" type="slidenum">
              <a:rPr lang="en-US" smtClean="0"/>
              <a:t>‹#›</a:t>
            </a:fld>
            <a:endParaRPr lang="en-US"/>
          </a:p>
        </p:txBody>
      </p:sp>
    </p:spTree>
    <p:extLst>
      <p:ext uri="{BB962C8B-B14F-4D97-AF65-F5344CB8AC3E}">
        <p14:creationId xmlns:p14="http://schemas.microsoft.com/office/powerpoint/2010/main" val="3393632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3 sec</a:t>
            </a:r>
          </a:p>
        </p:txBody>
      </p:sp>
      <p:sp>
        <p:nvSpPr>
          <p:cNvPr id="4" name="Slide Number Placeholder 3"/>
          <p:cNvSpPr>
            <a:spLocks noGrp="1"/>
          </p:cNvSpPr>
          <p:nvPr>
            <p:ph type="sldNum" sz="quarter" idx="5"/>
          </p:nvPr>
        </p:nvSpPr>
        <p:spPr/>
        <p:txBody>
          <a:bodyPr/>
          <a:lstStyle/>
          <a:p>
            <a:fld id="{5DCCD159-BAA7-40BC-B734-010A03A0BFC9}" type="slidenum">
              <a:rPr lang="en-US" smtClean="0"/>
              <a:t>1</a:t>
            </a:fld>
            <a:endParaRPr lang="en-US"/>
          </a:p>
        </p:txBody>
      </p:sp>
    </p:spTree>
    <p:extLst>
      <p:ext uri="{BB962C8B-B14F-4D97-AF65-F5344CB8AC3E}">
        <p14:creationId xmlns:p14="http://schemas.microsoft.com/office/powerpoint/2010/main" val="3276532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2</a:t>
            </a:fld>
            <a:endParaRPr lang="en-US"/>
          </a:p>
        </p:txBody>
      </p:sp>
    </p:spTree>
    <p:extLst>
      <p:ext uri="{BB962C8B-B14F-4D97-AF65-F5344CB8AC3E}">
        <p14:creationId xmlns:p14="http://schemas.microsoft.com/office/powerpoint/2010/main" val="3760713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3</a:t>
            </a:fld>
            <a:endParaRPr lang="en-US"/>
          </a:p>
        </p:txBody>
      </p:sp>
    </p:spTree>
    <p:extLst>
      <p:ext uri="{BB962C8B-B14F-4D97-AF65-F5344CB8AC3E}">
        <p14:creationId xmlns:p14="http://schemas.microsoft.com/office/powerpoint/2010/main" val="111309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4</a:t>
            </a:fld>
            <a:endParaRPr lang="en-US"/>
          </a:p>
        </p:txBody>
      </p:sp>
    </p:spTree>
    <p:extLst>
      <p:ext uri="{BB962C8B-B14F-4D97-AF65-F5344CB8AC3E}">
        <p14:creationId xmlns:p14="http://schemas.microsoft.com/office/powerpoint/2010/main" val="3072886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EA05B-7933-9F58-5839-0036DBF46C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D00235-DF0A-2236-F907-4AF6334105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1BADCE-113A-ABA5-CB9C-02C4CAD3761A}"/>
              </a:ext>
            </a:extLst>
          </p:cNvPr>
          <p:cNvSpPr>
            <a:spLocks noGrp="1"/>
          </p:cNvSpPr>
          <p:nvPr>
            <p:ph type="body" idx="1"/>
          </p:nvPr>
        </p:nvSpPr>
        <p:spPr/>
        <p:txBody>
          <a:bodyPr/>
          <a:lstStyle/>
          <a:p>
            <a:r>
              <a:rPr lang="en-US"/>
              <a:t>10 - 20 printed copies</a:t>
            </a:r>
          </a:p>
        </p:txBody>
      </p:sp>
      <p:sp>
        <p:nvSpPr>
          <p:cNvPr id="4" name="Slide Number Placeholder 3">
            <a:extLst>
              <a:ext uri="{FF2B5EF4-FFF2-40B4-BE49-F238E27FC236}">
                <a16:creationId xmlns:a16="http://schemas.microsoft.com/office/drawing/2014/main" id="{30BFDB62-BA9C-2029-E686-4F5557809E8E}"/>
              </a:ext>
            </a:extLst>
          </p:cNvPr>
          <p:cNvSpPr>
            <a:spLocks noGrp="1"/>
          </p:cNvSpPr>
          <p:nvPr>
            <p:ph type="sldNum" sz="quarter" idx="5"/>
          </p:nvPr>
        </p:nvSpPr>
        <p:spPr/>
        <p:txBody>
          <a:bodyPr/>
          <a:lstStyle/>
          <a:p>
            <a:fld id="{5DCCD159-BAA7-40BC-B734-010A03A0BFC9}" type="slidenum">
              <a:rPr lang="en-US" smtClean="0"/>
              <a:t>5</a:t>
            </a:fld>
            <a:endParaRPr lang="en-US"/>
          </a:p>
        </p:txBody>
      </p:sp>
    </p:spTree>
    <p:extLst>
      <p:ext uri="{BB962C8B-B14F-4D97-AF65-F5344CB8AC3E}">
        <p14:creationId xmlns:p14="http://schemas.microsoft.com/office/powerpoint/2010/main" val="3045335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ED5F1-1CF1-340C-7FC2-62FA602749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4FAB3-D202-C6E4-20DB-E0CD96302A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FA2B8-F6A5-6D51-EA47-FDC26A6EB1E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BC4AA52-664B-0232-1AB6-31162DE43993}"/>
              </a:ext>
            </a:extLst>
          </p:cNvPr>
          <p:cNvSpPr>
            <a:spLocks noGrp="1"/>
          </p:cNvSpPr>
          <p:nvPr>
            <p:ph type="sldNum" sz="quarter" idx="5"/>
          </p:nvPr>
        </p:nvSpPr>
        <p:spPr/>
        <p:txBody>
          <a:bodyPr/>
          <a:lstStyle/>
          <a:p>
            <a:fld id="{5DCCD159-BAA7-40BC-B734-010A03A0BFC9}" type="slidenum">
              <a:rPr lang="en-US" smtClean="0"/>
              <a:t>7</a:t>
            </a:fld>
            <a:endParaRPr lang="en-US"/>
          </a:p>
        </p:txBody>
      </p:sp>
    </p:spTree>
    <p:extLst>
      <p:ext uri="{BB962C8B-B14F-4D97-AF65-F5344CB8AC3E}">
        <p14:creationId xmlns:p14="http://schemas.microsoft.com/office/powerpoint/2010/main" val="621837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2EACE-6FD6-F59E-6283-C214DDD60D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4A8D1-9772-2E2F-7C85-AAE4FDD052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F0F5E4-D209-B038-220B-A29099AC533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50E2EB-B82B-5683-F36C-B1A45E7D6004}"/>
              </a:ext>
            </a:extLst>
          </p:cNvPr>
          <p:cNvSpPr>
            <a:spLocks noGrp="1"/>
          </p:cNvSpPr>
          <p:nvPr>
            <p:ph type="sldNum" sz="quarter" idx="5"/>
          </p:nvPr>
        </p:nvSpPr>
        <p:spPr/>
        <p:txBody>
          <a:bodyPr/>
          <a:lstStyle/>
          <a:p>
            <a:fld id="{5DCCD159-BAA7-40BC-B734-010A03A0BFC9}" type="slidenum">
              <a:rPr lang="en-US" smtClean="0"/>
              <a:t>8</a:t>
            </a:fld>
            <a:endParaRPr lang="en-US"/>
          </a:p>
        </p:txBody>
      </p:sp>
    </p:spTree>
    <p:extLst>
      <p:ext uri="{BB962C8B-B14F-4D97-AF65-F5344CB8AC3E}">
        <p14:creationId xmlns:p14="http://schemas.microsoft.com/office/powerpoint/2010/main" val="2433019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5583C-26B5-2CE0-BD17-49B2F300BB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CFA04D-AB23-3AA3-4F30-F3F8E5C60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A661A9-3176-5779-177B-84DF3DC8B29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B8FE9E0-58A8-37FA-D43D-67542340CF98}"/>
              </a:ext>
            </a:extLst>
          </p:cNvPr>
          <p:cNvSpPr>
            <a:spLocks noGrp="1"/>
          </p:cNvSpPr>
          <p:nvPr>
            <p:ph type="sldNum" sz="quarter" idx="5"/>
          </p:nvPr>
        </p:nvSpPr>
        <p:spPr/>
        <p:txBody>
          <a:bodyPr/>
          <a:lstStyle/>
          <a:p>
            <a:fld id="{5DCCD159-BAA7-40BC-B734-010A03A0BFC9}" type="slidenum">
              <a:rPr lang="en-US" smtClean="0"/>
              <a:t>9</a:t>
            </a:fld>
            <a:endParaRPr lang="en-US"/>
          </a:p>
        </p:txBody>
      </p:sp>
    </p:spTree>
    <p:extLst>
      <p:ext uri="{BB962C8B-B14F-4D97-AF65-F5344CB8AC3E}">
        <p14:creationId xmlns:p14="http://schemas.microsoft.com/office/powerpoint/2010/main" val="2723584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11</a:t>
            </a:fld>
            <a:endParaRPr lang="en-US"/>
          </a:p>
        </p:txBody>
      </p:sp>
    </p:spTree>
    <p:extLst>
      <p:ext uri="{BB962C8B-B14F-4D97-AF65-F5344CB8AC3E}">
        <p14:creationId xmlns:p14="http://schemas.microsoft.com/office/powerpoint/2010/main" val="1557955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F683A-C5CE-03AB-B622-CF9D9F54B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62CB05-CF0C-2BE0-6E09-584F7FA413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6B8E96-A628-07D0-BEF0-2978DBB2393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7004428-EE53-6F42-9C5C-7CA642B5DE9F}"/>
              </a:ext>
            </a:extLst>
          </p:cNvPr>
          <p:cNvSpPr>
            <a:spLocks noGrp="1"/>
          </p:cNvSpPr>
          <p:nvPr>
            <p:ph type="sldNum" sz="quarter" idx="5"/>
          </p:nvPr>
        </p:nvSpPr>
        <p:spPr/>
        <p:txBody>
          <a:bodyPr/>
          <a:lstStyle/>
          <a:p>
            <a:fld id="{5DCCD159-BAA7-40BC-B734-010A03A0BFC9}" type="slidenum">
              <a:rPr lang="en-US" smtClean="0"/>
              <a:t>13</a:t>
            </a:fld>
            <a:endParaRPr lang="en-US"/>
          </a:p>
        </p:txBody>
      </p:sp>
    </p:spTree>
    <p:extLst>
      <p:ext uri="{BB962C8B-B14F-4D97-AF65-F5344CB8AC3E}">
        <p14:creationId xmlns:p14="http://schemas.microsoft.com/office/powerpoint/2010/main" val="1786090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14</a:t>
            </a:fld>
            <a:endParaRPr lang="en-US"/>
          </a:p>
        </p:txBody>
      </p:sp>
    </p:spTree>
    <p:extLst>
      <p:ext uri="{BB962C8B-B14F-4D97-AF65-F5344CB8AC3E}">
        <p14:creationId xmlns:p14="http://schemas.microsoft.com/office/powerpoint/2010/main" val="3312185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AFDEE-0FD3-7B14-2962-61E63019D0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D7AC6-C513-B399-911E-443B490470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F40BE7-8BF6-F018-AA87-DF4A525F2E8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5AA2563-DC1A-7E81-E8DD-096572DE09F3}"/>
              </a:ext>
            </a:extLst>
          </p:cNvPr>
          <p:cNvSpPr>
            <a:spLocks noGrp="1"/>
          </p:cNvSpPr>
          <p:nvPr>
            <p:ph type="sldNum" sz="quarter" idx="5"/>
          </p:nvPr>
        </p:nvSpPr>
        <p:spPr/>
        <p:txBody>
          <a:bodyPr/>
          <a:lstStyle/>
          <a:p>
            <a:fld id="{5DCCD159-BAA7-40BC-B734-010A03A0BFC9}" type="slidenum">
              <a:rPr lang="en-US" smtClean="0"/>
              <a:t>15</a:t>
            </a:fld>
            <a:endParaRPr lang="en-US"/>
          </a:p>
        </p:txBody>
      </p:sp>
    </p:spTree>
    <p:extLst>
      <p:ext uri="{BB962C8B-B14F-4D97-AF65-F5344CB8AC3E}">
        <p14:creationId xmlns:p14="http://schemas.microsoft.com/office/powerpoint/2010/main" val="3200112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17</a:t>
            </a:fld>
            <a:endParaRPr lang="en-US"/>
          </a:p>
        </p:txBody>
      </p:sp>
    </p:spTree>
    <p:extLst>
      <p:ext uri="{BB962C8B-B14F-4D97-AF65-F5344CB8AC3E}">
        <p14:creationId xmlns:p14="http://schemas.microsoft.com/office/powerpoint/2010/main" val="2115421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E0C58-B892-075C-84C2-8AEDA629D7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E3AFC-65CE-873D-C703-2C1784151E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84526-737B-2764-A62A-981D1EAE41C0}"/>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FD0A8980-09AF-CDD4-C5E2-9C0CEB3C99F4}"/>
              </a:ext>
            </a:extLst>
          </p:cNvPr>
          <p:cNvSpPr>
            <a:spLocks noGrp="1"/>
          </p:cNvSpPr>
          <p:nvPr>
            <p:ph type="sldNum" sz="quarter" idx="5"/>
          </p:nvPr>
        </p:nvSpPr>
        <p:spPr/>
        <p:txBody>
          <a:bodyPr/>
          <a:lstStyle/>
          <a:p>
            <a:fld id="{A6951C5E-6ED6-0D42-ABEF-ADFDE3B8DF6C}" type="slidenum">
              <a:rPr lang="en-US" smtClean="0"/>
              <a:t>18</a:t>
            </a:fld>
            <a:endParaRPr lang="en-US"/>
          </a:p>
        </p:txBody>
      </p:sp>
    </p:spTree>
    <p:extLst>
      <p:ext uri="{BB962C8B-B14F-4D97-AF65-F5344CB8AC3E}">
        <p14:creationId xmlns:p14="http://schemas.microsoft.com/office/powerpoint/2010/main" val="2270082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F7E66-8314-A52C-6D7E-D608896A78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74793D-72DB-B082-AAB2-C94895794E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E41B8A-803F-71E6-D70F-CD119ACA6493}"/>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76BF0057-F399-45D8-BFF1-31BECEE01A78}"/>
              </a:ext>
            </a:extLst>
          </p:cNvPr>
          <p:cNvSpPr>
            <a:spLocks noGrp="1"/>
          </p:cNvSpPr>
          <p:nvPr>
            <p:ph type="sldNum" sz="quarter" idx="5"/>
          </p:nvPr>
        </p:nvSpPr>
        <p:spPr/>
        <p:txBody>
          <a:bodyPr/>
          <a:lstStyle/>
          <a:p>
            <a:fld id="{A6951C5E-6ED6-0D42-ABEF-ADFDE3B8DF6C}" type="slidenum">
              <a:rPr lang="en-US" smtClean="0"/>
              <a:t>19</a:t>
            </a:fld>
            <a:endParaRPr lang="en-US"/>
          </a:p>
        </p:txBody>
      </p:sp>
    </p:spTree>
    <p:extLst>
      <p:ext uri="{BB962C8B-B14F-4D97-AF65-F5344CB8AC3E}">
        <p14:creationId xmlns:p14="http://schemas.microsoft.com/office/powerpoint/2010/main" val="650719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20</a:t>
            </a:fld>
            <a:endParaRPr lang="en-US"/>
          </a:p>
        </p:txBody>
      </p:sp>
    </p:spTree>
    <p:extLst>
      <p:ext uri="{BB962C8B-B14F-4D97-AF65-F5344CB8AC3E}">
        <p14:creationId xmlns:p14="http://schemas.microsoft.com/office/powerpoint/2010/main" val="3204471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22</a:t>
            </a:fld>
            <a:endParaRPr lang="en-US"/>
          </a:p>
        </p:txBody>
      </p:sp>
    </p:spTree>
    <p:extLst>
      <p:ext uri="{BB962C8B-B14F-4D97-AF65-F5344CB8AC3E}">
        <p14:creationId xmlns:p14="http://schemas.microsoft.com/office/powerpoint/2010/main" val="357053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A1D22-52F8-686B-9E10-77381A216A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A83508-9EC3-96FA-7D32-5A5A201C74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8F75B9-E56D-2C21-06E1-9AFD32C6EDD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69E24DB-A262-01CF-1C21-D5A997AF8574}"/>
              </a:ext>
            </a:extLst>
          </p:cNvPr>
          <p:cNvSpPr>
            <a:spLocks noGrp="1"/>
          </p:cNvSpPr>
          <p:nvPr>
            <p:ph type="sldNum" sz="quarter" idx="5"/>
          </p:nvPr>
        </p:nvSpPr>
        <p:spPr/>
        <p:txBody>
          <a:bodyPr/>
          <a:lstStyle/>
          <a:p>
            <a:fld id="{5DCCD159-BAA7-40BC-B734-010A03A0BFC9}" type="slidenum">
              <a:rPr lang="en-US" smtClean="0"/>
              <a:t>23</a:t>
            </a:fld>
            <a:endParaRPr lang="en-US"/>
          </a:p>
        </p:txBody>
      </p:sp>
    </p:spTree>
    <p:extLst>
      <p:ext uri="{BB962C8B-B14F-4D97-AF65-F5344CB8AC3E}">
        <p14:creationId xmlns:p14="http://schemas.microsoft.com/office/powerpoint/2010/main" val="38738759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D5E5F-6237-F852-CBF1-BCF21B5702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34844-004A-396F-18E8-E935B5DC71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1D6408-A8C3-3E97-FAE5-82ED7A802F5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ED65F117-73C1-25FF-CB97-6B184E9D7F06}"/>
              </a:ext>
            </a:extLst>
          </p:cNvPr>
          <p:cNvSpPr>
            <a:spLocks noGrp="1"/>
          </p:cNvSpPr>
          <p:nvPr>
            <p:ph type="sldNum" sz="quarter" idx="5"/>
          </p:nvPr>
        </p:nvSpPr>
        <p:spPr/>
        <p:txBody>
          <a:bodyPr/>
          <a:lstStyle/>
          <a:p>
            <a:fld id="{5DCCD159-BAA7-40BC-B734-010A03A0BFC9}" type="slidenum">
              <a:rPr lang="en-US" smtClean="0"/>
              <a:t>24</a:t>
            </a:fld>
            <a:endParaRPr lang="en-US"/>
          </a:p>
        </p:txBody>
      </p:sp>
    </p:spTree>
    <p:extLst>
      <p:ext uri="{BB962C8B-B14F-4D97-AF65-F5344CB8AC3E}">
        <p14:creationId xmlns:p14="http://schemas.microsoft.com/office/powerpoint/2010/main" val="26630037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25</a:t>
            </a:fld>
            <a:endParaRPr lang="en-US"/>
          </a:p>
        </p:txBody>
      </p:sp>
    </p:spTree>
    <p:extLst>
      <p:ext uri="{BB962C8B-B14F-4D97-AF65-F5344CB8AC3E}">
        <p14:creationId xmlns:p14="http://schemas.microsoft.com/office/powerpoint/2010/main" val="34072794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7C2D7-C335-3176-C548-BB582B3E2D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866266-99E3-5C39-04A6-5ED19074C5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2022B6-966C-A23C-6825-127E4CE48FF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E19E4C1-C528-AC60-DBAE-ED425856F029}"/>
              </a:ext>
            </a:extLst>
          </p:cNvPr>
          <p:cNvSpPr>
            <a:spLocks noGrp="1"/>
          </p:cNvSpPr>
          <p:nvPr>
            <p:ph type="sldNum" sz="quarter" idx="5"/>
          </p:nvPr>
        </p:nvSpPr>
        <p:spPr/>
        <p:txBody>
          <a:bodyPr/>
          <a:lstStyle/>
          <a:p>
            <a:fld id="{5DCCD159-BAA7-40BC-B734-010A03A0BFC9}" type="slidenum">
              <a:rPr lang="en-US" smtClean="0"/>
              <a:t>26</a:t>
            </a:fld>
            <a:endParaRPr lang="en-US"/>
          </a:p>
        </p:txBody>
      </p:sp>
    </p:spTree>
    <p:extLst>
      <p:ext uri="{BB962C8B-B14F-4D97-AF65-F5344CB8AC3E}">
        <p14:creationId xmlns:p14="http://schemas.microsoft.com/office/powerpoint/2010/main" val="1770770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A841C-7713-64FA-385B-7C033B234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258C8-D124-42D3-B5E1-017EA607B5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F2A067-9D2C-9F25-5FC8-E616A9AA4409}"/>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D475AC37-0F5D-7C45-7055-EC54F785A6BC}"/>
              </a:ext>
            </a:extLst>
          </p:cNvPr>
          <p:cNvSpPr>
            <a:spLocks noGrp="1"/>
          </p:cNvSpPr>
          <p:nvPr>
            <p:ph type="sldNum" sz="quarter" idx="5"/>
          </p:nvPr>
        </p:nvSpPr>
        <p:spPr/>
        <p:txBody>
          <a:bodyPr/>
          <a:lstStyle/>
          <a:p>
            <a:fld id="{A6951C5E-6ED6-0D42-ABEF-ADFDE3B8DF6C}" type="slidenum">
              <a:rPr lang="en-US" smtClean="0"/>
              <a:t>29</a:t>
            </a:fld>
            <a:endParaRPr lang="en-US"/>
          </a:p>
        </p:txBody>
      </p:sp>
    </p:spTree>
    <p:extLst>
      <p:ext uri="{BB962C8B-B14F-4D97-AF65-F5344CB8AC3E}">
        <p14:creationId xmlns:p14="http://schemas.microsoft.com/office/powerpoint/2010/main" val="1895946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FEA50-498B-472F-00B3-9A2EBF7D2A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0D9C1-37D4-46B0-7665-B792F71213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D7BE40-6C3E-351E-D565-289069E992AA}"/>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2218B8C2-2262-9031-54CC-0760A81CCA0D}"/>
              </a:ext>
            </a:extLst>
          </p:cNvPr>
          <p:cNvSpPr>
            <a:spLocks noGrp="1"/>
          </p:cNvSpPr>
          <p:nvPr>
            <p:ph type="sldNum" sz="quarter" idx="5"/>
          </p:nvPr>
        </p:nvSpPr>
        <p:spPr/>
        <p:txBody>
          <a:bodyPr/>
          <a:lstStyle/>
          <a:p>
            <a:fld id="{A6951C5E-6ED6-0D42-ABEF-ADFDE3B8DF6C}" type="slidenum">
              <a:rPr lang="en-US" smtClean="0"/>
              <a:t>30</a:t>
            </a:fld>
            <a:endParaRPr lang="en-US"/>
          </a:p>
        </p:txBody>
      </p:sp>
    </p:spTree>
    <p:extLst>
      <p:ext uri="{BB962C8B-B14F-4D97-AF65-F5344CB8AC3E}">
        <p14:creationId xmlns:p14="http://schemas.microsoft.com/office/powerpoint/2010/main" val="14302951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53F88-5808-7AC2-4475-1FCCD96811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C4706-701B-CA93-795E-A3AF5FBF81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823C94-BEC4-9D8E-AD10-EC3B3EB92BF6}"/>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73F910F6-6240-24A8-10AA-B24A5CCE164B}"/>
              </a:ext>
            </a:extLst>
          </p:cNvPr>
          <p:cNvSpPr>
            <a:spLocks noGrp="1"/>
          </p:cNvSpPr>
          <p:nvPr>
            <p:ph type="sldNum" sz="quarter" idx="5"/>
          </p:nvPr>
        </p:nvSpPr>
        <p:spPr/>
        <p:txBody>
          <a:bodyPr/>
          <a:lstStyle/>
          <a:p>
            <a:fld id="{A6951C5E-6ED6-0D42-ABEF-ADFDE3B8DF6C}" type="slidenum">
              <a:rPr lang="en-US" smtClean="0"/>
              <a:t>31</a:t>
            </a:fld>
            <a:endParaRPr lang="en-US"/>
          </a:p>
        </p:txBody>
      </p:sp>
    </p:spTree>
    <p:extLst>
      <p:ext uri="{BB962C8B-B14F-4D97-AF65-F5344CB8AC3E}">
        <p14:creationId xmlns:p14="http://schemas.microsoft.com/office/powerpoint/2010/main" val="22191631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34</a:t>
            </a:fld>
            <a:endParaRPr lang="en-US"/>
          </a:p>
        </p:txBody>
      </p:sp>
    </p:spTree>
    <p:extLst>
      <p:ext uri="{BB962C8B-B14F-4D97-AF65-F5344CB8AC3E}">
        <p14:creationId xmlns:p14="http://schemas.microsoft.com/office/powerpoint/2010/main" val="7074647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0F1E2-563F-EBFF-94D3-71F37592FD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82429B-9068-53C4-88F5-6040B59018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9336AF-6BCE-1DC0-AC3F-2261EB2A786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30CE99E-9727-932D-800E-023D8806B5AB}"/>
              </a:ext>
            </a:extLst>
          </p:cNvPr>
          <p:cNvSpPr>
            <a:spLocks noGrp="1"/>
          </p:cNvSpPr>
          <p:nvPr>
            <p:ph type="sldNum" sz="quarter" idx="5"/>
          </p:nvPr>
        </p:nvSpPr>
        <p:spPr/>
        <p:txBody>
          <a:bodyPr/>
          <a:lstStyle/>
          <a:p>
            <a:fld id="{5DCCD159-BAA7-40BC-B734-010A03A0BFC9}" type="slidenum">
              <a:rPr lang="en-US" smtClean="0"/>
              <a:t>35</a:t>
            </a:fld>
            <a:endParaRPr lang="en-US"/>
          </a:p>
        </p:txBody>
      </p:sp>
    </p:spTree>
    <p:extLst>
      <p:ext uri="{BB962C8B-B14F-4D97-AF65-F5344CB8AC3E}">
        <p14:creationId xmlns:p14="http://schemas.microsoft.com/office/powerpoint/2010/main" val="9907341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36</a:t>
            </a:fld>
            <a:endParaRPr lang="en-US"/>
          </a:p>
        </p:txBody>
      </p:sp>
    </p:spTree>
    <p:extLst>
      <p:ext uri="{BB962C8B-B14F-4D97-AF65-F5344CB8AC3E}">
        <p14:creationId xmlns:p14="http://schemas.microsoft.com/office/powerpoint/2010/main" val="41197125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37</a:t>
            </a:fld>
            <a:endParaRPr lang="en-US"/>
          </a:p>
        </p:txBody>
      </p:sp>
    </p:spTree>
    <p:extLst>
      <p:ext uri="{BB962C8B-B14F-4D97-AF65-F5344CB8AC3E}">
        <p14:creationId xmlns:p14="http://schemas.microsoft.com/office/powerpoint/2010/main" val="24642541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C159A-C3A0-B796-5F62-7F08263F63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1C1B4-BDBC-A301-E469-FA04164B42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5947CD-1E6F-1CC4-FB9D-A258FC485C4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533A9C5-180A-D1C7-C095-6C3D0AAC8EEA}"/>
              </a:ext>
            </a:extLst>
          </p:cNvPr>
          <p:cNvSpPr>
            <a:spLocks noGrp="1"/>
          </p:cNvSpPr>
          <p:nvPr>
            <p:ph type="sldNum" sz="quarter" idx="5"/>
          </p:nvPr>
        </p:nvSpPr>
        <p:spPr/>
        <p:txBody>
          <a:bodyPr/>
          <a:lstStyle/>
          <a:p>
            <a:fld id="{5DCCD159-BAA7-40BC-B734-010A03A0BFC9}" type="slidenum">
              <a:rPr lang="en-US" smtClean="0"/>
              <a:t>38</a:t>
            </a:fld>
            <a:endParaRPr lang="en-US"/>
          </a:p>
        </p:txBody>
      </p:sp>
    </p:spTree>
    <p:extLst>
      <p:ext uri="{BB962C8B-B14F-4D97-AF65-F5344CB8AC3E}">
        <p14:creationId xmlns:p14="http://schemas.microsoft.com/office/powerpoint/2010/main" val="2996455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102AA-73D8-0FB1-A43F-6CDD7DD0BD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4D3E33-FD99-1DC6-E9B8-C6FFD45E73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54C49B-007B-4453-CA2E-7D8B463AC3C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D9BC70F-97F4-6D3C-8F02-6F176790EBA5}"/>
              </a:ext>
            </a:extLst>
          </p:cNvPr>
          <p:cNvSpPr>
            <a:spLocks noGrp="1"/>
          </p:cNvSpPr>
          <p:nvPr>
            <p:ph type="sldNum" sz="quarter" idx="5"/>
          </p:nvPr>
        </p:nvSpPr>
        <p:spPr/>
        <p:txBody>
          <a:bodyPr/>
          <a:lstStyle/>
          <a:p>
            <a:fld id="{5DCCD159-BAA7-40BC-B734-010A03A0BFC9}" type="slidenum">
              <a:rPr lang="en-US" smtClean="0"/>
              <a:t>40</a:t>
            </a:fld>
            <a:endParaRPr lang="en-US"/>
          </a:p>
        </p:txBody>
      </p:sp>
    </p:spTree>
    <p:extLst>
      <p:ext uri="{BB962C8B-B14F-4D97-AF65-F5344CB8AC3E}">
        <p14:creationId xmlns:p14="http://schemas.microsoft.com/office/powerpoint/2010/main" val="36832887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F4FAE-3B94-6D84-F3D6-BCFA7E31EC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D8B17-4030-1EAD-E724-32A889B230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166977-281D-CD49-FDC5-6A0E28FB162B}"/>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C71A8534-8A2A-BF5A-32FE-06B512C17235}"/>
              </a:ext>
            </a:extLst>
          </p:cNvPr>
          <p:cNvSpPr>
            <a:spLocks noGrp="1"/>
          </p:cNvSpPr>
          <p:nvPr>
            <p:ph type="sldNum" sz="quarter" idx="5"/>
          </p:nvPr>
        </p:nvSpPr>
        <p:spPr/>
        <p:txBody>
          <a:bodyPr/>
          <a:lstStyle/>
          <a:p>
            <a:fld id="{A6951C5E-6ED6-0D42-ABEF-ADFDE3B8DF6C}" type="slidenum">
              <a:rPr lang="en-US" smtClean="0"/>
              <a:t>41</a:t>
            </a:fld>
            <a:endParaRPr lang="en-US"/>
          </a:p>
        </p:txBody>
      </p:sp>
    </p:spTree>
    <p:extLst>
      <p:ext uri="{BB962C8B-B14F-4D97-AF65-F5344CB8AC3E}">
        <p14:creationId xmlns:p14="http://schemas.microsoft.com/office/powerpoint/2010/main" val="11626216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75234-F5BD-B096-15A5-06FAD3BA53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8E9606-232A-DBD7-8B93-76D9DD775C2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3B56FD4-CE2A-1FBC-2815-C40BB999A6D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79F54D9-352B-B64B-9FBC-93C5BD72E4D1}"/>
              </a:ext>
            </a:extLst>
          </p:cNvPr>
          <p:cNvSpPr>
            <a:spLocks noGrp="1"/>
          </p:cNvSpPr>
          <p:nvPr>
            <p:ph type="sldNum" sz="quarter" idx="5"/>
          </p:nvPr>
        </p:nvSpPr>
        <p:spPr/>
        <p:txBody>
          <a:bodyPr/>
          <a:lstStyle/>
          <a:p>
            <a:fld id="{5DCCD159-BAA7-40BC-B734-010A03A0BFC9}" type="slidenum">
              <a:rPr lang="en-US" smtClean="0"/>
              <a:t>45</a:t>
            </a:fld>
            <a:endParaRPr lang="en-US"/>
          </a:p>
        </p:txBody>
      </p:sp>
    </p:spTree>
    <p:extLst>
      <p:ext uri="{BB962C8B-B14F-4D97-AF65-F5344CB8AC3E}">
        <p14:creationId xmlns:p14="http://schemas.microsoft.com/office/powerpoint/2010/main" val="13569995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D6F5E-13C2-F441-F0F0-011A18432B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074A3D-4DAA-D733-4787-A5764AA968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2F5759-CB59-E4FE-EA3A-184E101F992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9B0EA2A-64A9-B2EE-6DE1-2B37EEFD2C6E}"/>
              </a:ext>
            </a:extLst>
          </p:cNvPr>
          <p:cNvSpPr>
            <a:spLocks noGrp="1"/>
          </p:cNvSpPr>
          <p:nvPr>
            <p:ph type="sldNum" sz="quarter" idx="5"/>
          </p:nvPr>
        </p:nvSpPr>
        <p:spPr/>
        <p:txBody>
          <a:bodyPr/>
          <a:lstStyle/>
          <a:p>
            <a:fld id="{5DCCD159-BAA7-40BC-B734-010A03A0BFC9}" type="slidenum">
              <a:rPr lang="en-US" smtClean="0"/>
              <a:t>47</a:t>
            </a:fld>
            <a:endParaRPr lang="en-US"/>
          </a:p>
        </p:txBody>
      </p:sp>
    </p:spTree>
    <p:extLst>
      <p:ext uri="{BB962C8B-B14F-4D97-AF65-F5344CB8AC3E}">
        <p14:creationId xmlns:p14="http://schemas.microsoft.com/office/powerpoint/2010/main" val="19821117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50</a:t>
            </a:fld>
            <a:endParaRPr lang="en-US"/>
          </a:p>
        </p:txBody>
      </p:sp>
    </p:spTree>
    <p:extLst>
      <p:ext uri="{BB962C8B-B14F-4D97-AF65-F5344CB8AC3E}">
        <p14:creationId xmlns:p14="http://schemas.microsoft.com/office/powerpoint/2010/main" val="7359288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DCCD159-BAA7-40BC-B734-010A03A0BFC9}" type="slidenum">
              <a:rPr lang="en-US" smtClean="0"/>
              <a:t>51</a:t>
            </a:fld>
            <a:endParaRPr lang="en-US"/>
          </a:p>
        </p:txBody>
      </p:sp>
    </p:spTree>
    <p:extLst>
      <p:ext uri="{BB962C8B-B14F-4D97-AF65-F5344CB8AC3E}">
        <p14:creationId xmlns:p14="http://schemas.microsoft.com/office/powerpoint/2010/main" val="5124480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min for questions</a:t>
            </a:r>
          </a:p>
        </p:txBody>
      </p:sp>
      <p:sp>
        <p:nvSpPr>
          <p:cNvPr id="4" name="Slide Number Placeholder 3"/>
          <p:cNvSpPr>
            <a:spLocks noGrp="1"/>
          </p:cNvSpPr>
          <p:nvPr>
            <p:ph type="sldNum" sz="quarter" idx="5"/>
          </p:nvPr>
        </p:nvSpPr>
        <p:spPr/>
        <p:txBody>
          <a:bodyPr/>
          <a:lstStyle/>
          <a:p>
            <a:fld id="{5DCCD159-BAA7-40BC-B734-010A03A0BFC9}" type="slidenum">
              <a:rPr lang="en-US" smtClean="0"/>
              <a:t>52</a:t>
            </a:fld>
            <a:endParaRPr lang="en-US"/>
          </a:p>
        </p:txBody>
      </p:sp>
    </p:spTree>
    <p:extLst>
      <p:ext uri="{BB962C8B-B14F-4D97-AF65-F5344CB8AC3E}">
        <p14:creationId xmlns:p14="http://schemas.microsoft.com/office/powerpoint/2010/main" val="32304209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652D4-CB46-A2C7-32CB-F65AFCF83C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8D1F0F-4151-BAEB-166E-5036937113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EE901C-EA2E-133A-967B-DB29328797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1.5min max</a:t>
            </a:r>
          </a:p>
          <a:p>
            <a:endParaRPr lang="en-US"/>
          </a:p>
        </p:txBody>
      </p:sp>
      <p:sp>
        <p:nvSpPr>
          <p:cNvPr id="4" name="Slide Number Placeholder 3">
            <a:extLst>
              <a:ext uri="{FF2B5EF4-FFF2-40B4-BE49-F238E27FC236}">
                <a16:creationId xmlns:a16="http://schemas.microsoft.com/office/drawing/2014/main" id="{286D1049-6A2B-DE5C-EA94-199EADE31C84}"/>
              </a:ext>
            </a:extLst>
          </p:cNvPr>
          <p:cNvSpPr>
            <a:spLocks noGrp="1"/>
          </p:cNvSpPr>
          <p:nvPr>
            <p:ph type="sldNum" sz="quarter" idx="5"/>
          </p:nvPr>
        </p:nvSpPr>
        <p:spPr/>
        <p:txBody>
          <a:bodyPr/>
          <a:lstStyle/>
          <a:p>
            <a:fld id="{5DCCD159-BAA7-40BC-B734-010A03A0BFC9}" type="slidenum">
              <a:rPr lang="en-US" smtClean="0"/>
              <a:t>64</a:t>
            </a:fld>
            <a:endParaRPr lang="en-US"/>
          </a:p>
        </p:txBody>
      </p:sp>
    </p:spTree>
    <p:extLst>
      <p:ext uri="{BB962C8B-B14F-4D97-AF65-F5344CB8AC3E}">
        <p14:creationId xmlns:p14="http://schemas.microsoft.com/office/powerpoint/2010/main" val="11416392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03D58AA-EB78-7A4A-AA34-C0122A6D8EF0}"/>
              </a:ext>
            </a:extLst>
          </p:cNvPr>
          <p:cNvSpPr/>
          <p:nvPr/>
        </p:nvSpPr>
        <p:spPr>
          <a:xfrm>
            <a:off x="-101204" y="-55564"/>
            <a:ext cx="12345591" cy="7122319"/>
          </a:xfrm>
          <a:prstGeom prst="rect">
            <a:avLst/>
          </a:prstGeom>
          <a:solidFill>
            <a:srgbClr val="182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003466"/>
              </a:highlight>
            </a:endParaRPr>
          </a:p>
        </p:txBody>
      </p:sp>
      <p:sp>
        <p:nvSpPr>
          <p:cNvPr id="2" name="Title 1"/>
          <p:cNvSpPr>
            <a:spLocks noGrp="1"/>
          </p:cNvSpPr>
          <p:nvPr>
            <p:ph type="ctrTitle" hasCustomPrompt="1"/>
          </p:nvPr>
        </p:nvSpPr>
        <p:spPr>
          <a:xfrm>
            <a:off x="1523999" y="1563290"/>
            <a:ext cx="9144000" cy="1835150"/>
          </a:xfrm>
        </p:spPr>
        <p:txBody>
          <a:bodyPr anchor="t" anchorCtr="0"/>
          <a:lstStyle>
            <a:lvl1pPr algn="ctr">
              <a:defRPr sz="6000" b="1">
                <a:solidFill>
                  <a:srgbClr val="F8B700"/>
                </a:solidFill>
                <a:latin typeface="Arial" panose="020B0604020202020204" pitchFamily="34" charset="0"/>
                <a:cs typeface="Arial" panose="020B0604020202020204" pitchFamily="34" charset="0"/>
              </a:defRPr>
            </a:lvl1pPr>
          </a:lstStyle>
          <a:p>
            <a:r>
              <a:rPr lang="en-US"/>
              <a:t>HEADER</a:t>
            </a:r>
          </a:p>
        </p:txBody>
      </p:sp>
      <p:sp>
        <p:nvSpPr>
          <p:cNvPr id="3" name="Subtitle 2"/>
          <p:cNvSpPr>
            <a:spLocks noGrp="1"/>
          </p:cNvSpPr>
          <p:nvPr>
            <p:ph type="subTitle" idx="1" hasCustomPrompt="1"/>
          </p:nvPr>
        </p:nvSpPr>
        <p:spPr>
          <a:xfrm>
            <a:off x="1523999" y="3410347"/>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err="1"/>
              <a:t>Subheader</a:t>
            </a:r>
            <a:endParaRPr lang="en-US"/>
          </a:p>
        </p:txBody>
      </p:sp>
      <p:pic>
        <p:nvPicPr>
          <p:cNvPr id="7" name="Picture 6">
            <a:extLst>
              <a:ext uri="{FF2B5EF4-FFF2-40B4-BE49-F238E27FC236}">
                <a16:creationId xmlns:a16="http://schemas.microsoft.com/office/drawing/2014/main" id="{E52CAF0F-C2A0-6040-8FE1-E6BCB779BB9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11" name="Picture 10" descr="A close up of a sign&#10;&#10;Description automatically generated">
            <a:extLst>
              <a:ext uri="{FF2B5EF4-FFF2-40B4-BE49-F238E27FC236}">
                <a16:creationId xmlns:a16="http://schemas.microsoft.com/office/drawing/2014/main" id="{EEAE2518-40DD-564C-9620-AEF456CF03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386455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descr="A close up of a logo&#10;&#10;Description automatically generated">
            <a:extLst>
              <a:ext uri="{FF2B5EF4-FFF2-40B4-BE49-F238E27FC236}">
                <a16:creationId xmlns:a16="http://schemas.microsoft.com/office/drawing/2014/main" id="{141B2A74-2816-7F4F-81D1-3A7F5169660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a:xfrm>
            <a:off x="838200" y="365125"/>
            <a:ext cx="9667461" cy="979013"/>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651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550406"/>
            <a:ext cx="10515600" cy="2852737"/>
          </a:xfrm>
        </p:spPr>
        <p:txBody>
          <a:bodyPr anchor="t" anchorCtr="0"/>
          <a:lstStyle>
            <a:lvl1pPr>
              <a:defRPr sz="6000">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831850" y="3430131"/>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pic>
        <p:nvPicPr>
          <p:cNvPr id="10" name="Picture 9">
            <a:extLst>
              <a:ext uri="{FF2B5EF4-FFF2-40B4-BE49-F238E27FC236}">
                <a16:creationId xmlns:a16="http://schemas.microsoft.com/office/drawing/2014/main" id="{7FE1812C-53FF-8542-A0C1-D61518344E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11" name="Picture 10" descr="A close up of a sign&#10;&#10;Description automatically generated">
            <a:extLst>
              <a:ext uri="{FF2B5EF4-FFF2-40B4-BE49-F238E27FC236}">
                <a16:creationId xmlns:a16="http://schemas.microsoft.com/office/drawing/2014/main" id="{0DF1BD08-DEC5-E045-8D33-E4DE184399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2010738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F4C54FA4-D324-2644-97E1-46597FF6AD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p:cNvSpPr>
            <a:spLocks noGrp="1"/>
          </p:cNvSpPr>
          <p:nvPr>
            <p:ph sz="half" idx="1"/>
          </p:nvPr>
        </p:nvSpPr>
        <p:spPr>
          <a:xfrm>
            <a:off x="838200" y="1825624"/>
            <a:ext cx="5181600" cy="4262941"/>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4"/>
            <a:ext cx="5181600" cy="4262941"/>
          </a:xfrm>
        </p:spPr>
        <p:txBody>
          <a:bodyPr/>
          <a:lstStyle>
            <a:lvl1pPr>
              <a:defRPr>
                <a:solidFill>
                  <a:srgbClr val="003466"/>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a:extLst>
              <a:ext uri="{FF2B5EF4-FFF2-40B4-BE49-F238E27FC236}">
                <a16:creationId xmlns:a16="http://schemas.microsoft.com/office/drawing/2014/main" id="{4AE8DF8F-D3EB-304B-8F1F-AFAA1F5ECF2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1850" y="6464300"/>
            <a:ext cx="11353800" cy="393700"/>
          </a:xfrm>
          <a:prstGeom prst="rect">
            <a:avLst/>
          </a:prstGeom>
        </p:spPr>
      </p:pic>
    </p:spTree>
    <p:extLst>
      <p:ext uri="{BB962C8B-B14F-4D97-AF65-F5344CB8AC3E}">
        <p14:creationId xmlns:p14="http://schemas.microsoft.com/office/powerpoint/2010/main" val="3863448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ADBEA452-4C37-2A4C-A60D-04B290157C8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a:xfrm>
            <a:off x="839788" y="263525"/>
            <a:ext cx="10515600" cy="1325563"/>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Text Placeholder 2"/>
          <p:cNvSpPr>
            <a:spLocks noGrp="1"/>
          </p:cNvSpPr>
          <p:nvPr>
            <p:ph type="body" idx="1"/>
          </p:nvPr>
        </p:nvSpPr>
        <p:spPr>
          <a:xfrm>
            <a:off x="839788" y="1579563"/>
            <a:ext cx="5157787"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403474"/>
            <a:ext cx="5157787" cy="38189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579563"/>
            <a:ext cx="5183188"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03474"/>
            <a:ext cx="5183188" cy="38189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750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76151C51-513F-244F-8DFE-F822FB7D24A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8" name="Chart Placeholder 7">
            <a:extLst>
              <a:ext uri="{FF2B5EF4-FFF2-40B4-BE49-F238E27FC236}">
                <a16:creationId xmlns:a16="http://schemas.microsoft.com/office/drawing/2014/main" id="{D8E345AA-D6A0-F84F-B7CE-51DC932BDDA0}"/>
              </a:ext>
            </a:extLst>
          </p:cNvPr>
          <p:cNvSpPr>
            <a:spLocks noGrp="1"/>
          </p:cNvSpPr>
          <p:nvPr>
            <p:ph type="chart" sz="quarter" idx="10"/>
          </p:nvPr>
        </p:nvSpPr>
        <p:spPr>
          <a:xfrm>
            <a:off x="838200" y="1673225"/>
            <a:ext cx="10515600" cy="4819650"/>
          </a:xfrm>
        </p:spPr>
        <p:txBody>
          <a:bodyPr/>
          <a:lstStyle/>
          <a:p>
            <a:r>
              <a:rPr lang="en-US"/>
              <a:t>Click icon to add chart</a:t>
            </a:r>
          </a:p>
        </p:txBody>
      </p:sp>
    </p:spTree>
    <p:extLst>
      <p:ext uri="{BB962C8B-B14F-4D97-AF65-F5344CB8AC3E}">
        <p14:creationId xmlns:p14="http://schemas.microsoft.com/office/powerpoint/2010/main" val="194621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B9DECEAD-AC18-5343-A96F-F2AA0E2746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38125"/>
            <a:ext cx="11353800" cy="1244600"/>
          </a:xfrm>
          <a:prstGeom prst="rect">
            <a:avLst/>
          </a:prstGeom>
        </p:spPr>
      </p:pic>
      <p:sp>
        <p:nvSpPr>
          <p:cNvPr id="2" name="Title 1">
            <a:extLst>
              <a:ext uri="{FF2B5EF4-FFF2-40B4-BE49-F238E27FC236}">
                <a16:creationId xmlns:a16="http://schemas.microsoft.com/office/drawing/2014/main" id="{CD548632-27BE-C548-9919-5269670158A3}"/>
              </a:ext>
            </a:extLst>
          </p:cNvPr>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a:t>Click to edit Master title style</a:t>
            </a:r>
          </a:p>
        </p:txBody>
      </p:sp>
      <p:pic>
        <p:nvPicPr>
          <p:cNvPr id="6" name="Picture 5">
            <a:extLst>
              <a:ext uri="{FF2B5EF4-FFF2-40B4-BE49-F238E27FC236}">
                <a16:creationId xmlns:a16="http://schemas.microsoft.com/office/drawing/2014/main" id="{A754727A-0604-6C48-9EF4-09B741C2C5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838200" y="5613400"/>
            <a:ext cx="11353800" cy="1244600"/>
          </a:xfrm>
          <a:prstGeom prst="rect">
            <a:avLst/>
          </a:prstGeom>
        </p:spPr>
      </p:pic>
      <p:pic>
        <p:nvPicPr>
          <p:cNvPr id="7" name="Picture 6" descr="A close up of a sign&#10;&#10;Description automatically generated">
            <a:extLst>
              <a:ext uri="{FF2B5EF4-FFF2-40B4-BE49-F238E27FC236}">
                <a16:creationId xmlns:a16="http://schemas.microsoft.com/office/drawing/2014/main" id="{745203F1-3836-6C47-823F-36242DE683C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69502" y="6054090"/>
            <a:ext cx="7452995" cy="363220"/>
          </a:xfrm>
          <a:prstGeom prst="rect">
            <a:avLst/>
          </a:prstGeom>
        </p:spPr>
      </p:pic>
    </p:spTree>
    <p:extLst>
      <p:ext uri="{BB962C8B-B14F-4D97-AF65-F5344CB8AC3E}">
        <p14:creationId xmlns:p14="http://schemas.microsoft.com/office/powerpoint/2010/main" val="194899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8" name="Text Placeholder 2"/>
          <p:cNvSpPr>
            <a:spLocks noGrp="1"/>
          </p:cNvSpPr>
          <p:nvPr>
            <p:ph type="body" idx="1"/>
          </p:nvPr>
        </p:nvSpPr>
        <p:spPr>
          <a:xfrm>
            <a:off x="1465762" y="627866"/>
            <a:ext cx="4548529" cy="823912"/>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Text Placeholder 2"/>
          <p:cNvSpPr>
            <a:spLocks noGrp="1"/>
          </p:cNvSpPr>
          <p:nvPr>
            <p:ph type="body" idx="10"/>
          </p:nvPr>
        </p:nvSpPr>
        <p:spPr>
          <a:xfrm>
            <a:off x="6299724" y="635486"/>
            <a:ext cx="4546577" cy="823912"/>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30"/>
          <p:cNvSpPr>
            <a:spLocks noGrp="1"/>
          </p:cNvSpPr>
          <p:nvPr>
            <p:ph type="pic" sz="quarter" idx="11"/>
          </p:nvPr>
        </p:nvSpPr>
        <p:spPr>
          <a:xfrm>
            <a:off x="1465762" y="1566484"/>
            <a:ext cx="4548529" cy="3021397"/>
          </a:xfrm>
        </p:spPr>
        <p:txBody>
          <a:bodyPr/>
          <a:lstStyle/>
          <a:p>
            <a:r>
              <a:rPr lang="en-US"/>
              <a:t>Click icon to add picture</a:t>
            </a:r>
          </a:p>
        </p:txBody>
      </p:sp>
      <p:sp>
        <p:nvSpPr>
          <p:cNvPr id="32" name="Picture Placeholder 30"/>
          <p:cNvSpPr>
            <a:spLocks noGrp="1"/>
          </p:cNvSpPr>
          <p:nvPr>
            <p:ph type="pic" sz="quarter" idx="12"/>
          </p:nvPr>
        </p:nvSpPr>
        <p:spPr>
          <a:xfrm>
            <a:off x="6299723" y="1566484"/>
            <a:ext cx="4548529" cy="3021397"/>
          </a:xfrm>
        </p:spPr>
        <p:txBody>
          <a:bodyPr/>
          <a:lstStyle/>
          <a:p>
            <a:r>
              <a:rPr lang="en-US"/>
              <a:t>Click icon to add picture</a:t>
            </a:r>
          </a:p>
        </p:txBody>
      </p:sp>
      <p:sp>
        <p:nvSpPr>
          <p:cNvPr id="34" name="Picture Placeholder 33"/>
          <p:cNvSpPr>
            <a:spLocks noGrp="1"/>
          </p:cNvSpPr>
          <p:nvPr>
            <p:ph type="pic" sz="quarter" idx="13"/>
          </p:nvPr>
        </p:nvSpPr>
        <p:spPr>
          <a:xfrm>
            <a:off x="1465762" y="4702587"/>
            <a:ext cx="2208167" cy="1493837"/>
          </a:xfrm>
        </p:spPr>
        <p:txBody>
          <a:bodyPr/>
          <a:lstStyle/>
          <a:p>
            <a:r>
              <a:rPr lang="en-US"/>
              <a:t>Click icon to add picture</a:t>
            </a:r>
          </a:p>
        </p:txBody>
      </p:sp>
      <p:sp>
        <p:nvSpPr>
          <p:cNvPr id="36" name="Picture Placeholder 33"/>
          <p:cNvSpPr>
            <a:spLocks noGrp="1"/>
          </p:cNvSpPr>
          <p:nvPr>
            <p:ph type="pic" sz="quarter" idx="14"/>
          </p:nvPr>
        </p:nvSpPr>
        <p:spPr>
          <a:xfrm>
            <a:off x="3806124" y="4702587"/>
            <a:ext cx="2208167" cy="1493837"/>
          </a:xfrm>
        </p:spPr>
        <p:txBody>
          <a:bodyPr/>
          <a:lstStyle/>
          <a:p>
            <a:r>
              <a:rPr lang="en-US"/>
              <a:t>Click icon to add picture</a:t>
            </a:r>
          </a:p>
        </p:txBody>
      </p:sp>
      <p:sp>
        <p:nvSpPr>
          <p:cNvPr id="37" name="Picture Placeholder 33"/>
          <p:cNvSpPr>
            <a:spLocks noGrp="1"/>
          </p:cNvSpPr>
          <p:nvPr>
            <p:ph type="pic" sz="quarter" idx="15"/>
          </p:nvPr>
        </p:nvSpPr>
        <p:spPr>
          <a:xfrm>
            <a:off x="6297772" y="4702587"/>
            <a:ext cx="2208167" cy="1493837"/>
          </a:xfrm>
        </p:spPr>
        <p:txBody>
          <a:bodyPr/>
          <a:lstStyle/>
          <a:p>
            <a:r>
              <a:rPr lang="en-US"/>
              <a:t>Click icon to add picture</a:t>
            </a:r>
          </a:p>
        </p:txBody>
      </p:sp>
      <p:sp>
        <p:nvSpPr>
          <p:cNvPr id="38" name="Picture Placeholder 33"/>
          <p:cNvSpPr>
            <a:spLocks noGrp="1"/>
          </p:cNvSpPr>
          <p:nvPr>
            <p:ph type="pic" sz="quarter" idx="16"/>
          </p:nvPr>
        </p:nvSpPr>
        <p:spPr>
          <a:xfrm>
            <a:off x="8638134" y="4702587"/>
            <a:ext cx="2208167" cy="1493837"/>
          </a:xfrm>
        </p:spPr>
        <p:txBody>
          <a:bodyPr/>
          <a:lstStyle/>
          <a:p>
            <a:r>
              <a:rPr lang="en-US"/>
              <a:t>Click icon to add picture</a:t>
            </a:r>
          </a:p>
        </p:txBody>
      </p:sp>
      <p:pic>
        <p:nvPicPr>
          <p:cNvPr id="22" name="Picture 21">
            <a:extLst>
              <a:ext uri="{FF2B5EF4-FFF2-40B4-BE49-F238E27FC236}">
                <a16:creationId xmlns:a16="http://schemas.microsoft.com/office/drawing/2014/main" id="{4D61E93F-0B51-8A47-B1D4-0BE346EB86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6197600" y="6464300"/>
            <a:ext cx="5994400" cy="393700"/>
          </a:xfrm>
          <a:prstGeom prst="rect">
            <a:avLst/>
          </a:prstGeom>
        </p:spPr>
      </p:pic>
      <p:pic>
        <p:nvPicPr>
          <p:cNvPr id="23" name="Picture 22" descr="A close up of a logo&#10;&#10;Description automatically generated">
            <a:extLst>
              <a:ext uri="{FF2B5EF4-FFF2-40B4-BE49-F238E27FC236}">
                <a16:creationId xmlns:a16="http://schemas.microsoft.com/office/drawing/2014/main" id="{D4B85887-6933-9C41-9EF1-116BEB1F4C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5994400" cy="393700"/>
          </a:xfrm>
          <a:prstGeom prst="rect">
            <a:avLst/>
          </a:prstGeom>
        </p:spPr>
      </p:pic>
    </p:spTree>
    <p:extLst>
      <p:ext uri="{BB962C8B-B14F-4D97-AF65-F5344CB8AC3E}">
        <p14:creationId xmlns:p14="http://schemas.microsoft.com/office/powerpoint/2010/main" val="3918235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5183188" y="987425"/>
            <a:ext cx="6172200" cy="49673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9734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10" name="Picture 9" descr="A close up of a logo&#10;&#10;Description automatically generated">
            <a:extLst>
              <a:ext uri="{FF2B5EF4-FFF2-40B4-BE49-F238E27FC236}">
                <a16:creationId xmlns:a16="http://schemas.microsoft.com/office/drawing/2014/main" id="{D7AB5277-A3E9-2A46-9BFD-861956ADE71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994400" cy="393700"/>
          </a:xfrm>
          <a:prstGeom prst="rect">
            <a:avLst/>
          </a:prstGeom>
        </p:spPr>
      </p:pic>
      <p:pic>
        <p:nvPicPr>
          <p:cNvPr id="14" name="Picture 13">
            <a:extLst>
              <a:ext uri="{FF2B5EF4-FFF2-40B4-BE49-F238E27FC236}">
                <a16:creationId xmlns:a16="http://schemas.microsoft.com/office/drawing/2014/main" id="{553C02C7-1F70-F944-9841-D4C78F4F6C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12" y="6464300"/>
            <a:ext cx="11353800" cy="393700"/>
          </a:xfrm>
          <a:prstGeom prst="rect">
            <a:avLst/>
          </a:prstGeom>
        </p:spPr>
      </p:pic>
    </p:spTree>
    <p:extLst>
      <p:ext uri="{BB962C8B-B14F-4D97-AF65-F5344CB8AC3E}">
        <p14:creationId xmlns:p14="http://schemas.microsoft.com/office/powerpoint/2010/main" val="3805061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lgn="l">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7275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10" name="Picture 9">
            <a:extLst>
              <a:ext uri="{FF2B5EF4-FFF2-40B4-BE49-F238E27FC236}">
                <a16:creationId xmlns:a16="http://schemas.microsoft.com/office/drawing/2014/main" id="{EF1B7540-0581-5648-ACE8-9AAA3DC81B5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6197600" y="6464300"/>
            <a:ext cx="5994400" cy="393700"/>
          </a:xfrm>
          <a:prstGeom prst="rect">
            <a:avLst/>
          </a:prstGeom>
        </p:spPr>
      </p:pic>
      <p:pic>
        <p:nvPicPr>
          <p:cNvPr id="14" name="Picture 13" descr="A close up of a logo&#10;&#10;Description automatically generated">
            <a:extLst>
              <a:ext uri="{FF2B5EF4-FFF2-40B4-BE49-F238E27FC236}">
                <a16:creationId xmlns:a16="http://schemas.microsoft.com/office/drawing/2014/main" id="{873C09CF-1956-034E-8141-A58186FD2E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8" y="0"/>
            <a:ext cx="11353800" cy="393700"/>
          </a:xfrm>
          <a:prstGeom prst="rect">
            <a:avLst/>
          </a:prstGeom>
        </p:spPr>
      </p:pic>
    </p:spTree>
    <p:extLst>
      <p:ext uri="{BB962C8B-B14F-4D97-AF65-F5344CB8AC3E}">
        <p14:creationId xmlns:p14="http://schemas.microsoft.com/office/powerpoint/2010/main" val="1101147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97901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38893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9734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hdr="0" ftr="0" dt="0"/>
  <p:txStyles>
    <p:titleStyle>
      <a:lvl1pPr algn="ctr" defTabSz="914400" rtl="0" eaLnBrk="1" latinLnBrk="0" hangingPunct="1">
        <a:lnSpc>
          <a:spcPct val="90000"/>
        </a:lnSpc>
        <a:spcBef>
          <a:spcPct val="0"/>
        </a:spcBef>
        <a:buNone/>
        <a:defRPr sz="4400" b="1" kern="1200">
          <a:solidFill>
            <a:srgbClr val="F8B700"/>
          </a:solidFill>
          <a:latin typeface="Arial MT Black" panose="020B0A040201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8.jpe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10" Type="http://schemas.openxmlformats.org/officeDocument/2006/relationships/image" Target="../media/image14.jpeg"/><Relationship Id="rId4" Type="http://schemas.openxmlformats.org/officeDocument/2006/relationships/image" Target="../media/image9.jpeg"/><Relationship Id="rId9" Type="http://schemas.openxmlformats.org/officeDocument/2006/relationships/image" Target="../media/image1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slideLayout" Target="../slideLayouts/slideLayout2.xml"/><Relationship Id="rId7" Type="http://schemas.openxmlformats.org/officeDocument/2006/relationships/image" Target="../media/image49.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jpeg"/><Relationship Id="rId4" Type="http://schemas.openxmlformats.org/officeDocument/2006/relationships/image" Target="../media/image60.jpeg"/></Relationships>
</file>

<file path=ppt/slides/_rels/slide27.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png"/><Relationship Id="rId1" Type="http://schemas.openxmlformats.org/officeDocument/2006/relationships/slideLayout" Target="../slideLayouts/slideLayout2.xml"/><Relationship Id="rId6" Type="http://schemas.openxmlformats.org/officeDocument/2006/relationships/image" Target="../media/image67.emf"/><Relationship Id="rId5" Type="http://schemas.openxmlformats.org/officeDocument/2006/relationships/image" Target="../media/image66.emf"/><Relationship Id="rId4" Type="http://schemas.openxmlformats.org/officeDocument/2006/relationships/image" Target="../media/image65.e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31.xml.rels><?xml version="1.0" encoding="UTF-8" standalone="yes"?>
<Relationships xmlns="http://schemas.openxmlformats.org/package/2006/relationships"><Relationship Id="rId8" Type="http://schemas.openxmlformats.org/officeDocument/2006/relationships/notesSlide" Target="../notesSlides/notesSlide24.xml"/><Relationship Id="rId3" Type="http://schemas.microsoft.com/office/2007/relationships/media" Target="../media/media3.mp4"/><Relationship Id="rId7" Type="http://schemas.openxmlformats.org/officeDocument/2006/relationships/slideLayout" Target="../slideLayouts/slideLayout2.xml"/><Relationship Id="rId12" Type="http://schemas.openxmlformats.org/officeDocument/2006/relationships/image" Target="../media/image7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video" Target="../media/media4.mp4"/><Relationship Id="rId11" Type="http://schemas.openxmlformats.org/officeDocument/2006/relationships/image" Target="../media/image78.png"/><Relationship Id="rId5" Type="http://schemas.microsoft.com/office/2007/relationships/media" Target="../media/media4.mp4"/><Relationship Id="rId10" Type="http://schemas.openxmlformats.org/officeDocument/2006/relationships/image" Target="../media/image77.png"/><Relationship Id="rId4" Type="http://schemas.openxmlformats.org/officeDocument/2006/relationships/video" Target="../media/media3.mp4"/><Relationship Id="rId9" Type="http://schemas.openxmlformats.org/officeDocument/2006/relationships/image" Target="../media/image7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3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90.jpeg"/><Relationship Id="rId4" Type="http://schemas.openxmlformats.org/officeDocument/2006/relationships/image" Target="../media/image89.jpeg"/></Relationships>
</file>

<file path=ppt/slides/_rels/slide39.xml.rels><?xml version="1.0" encoding="UTF-8" standalone="yes"?>
<Relationships xmlns="http://schemas.openxmlformats.org/package/2006/relationships"><Relationship Id="rId3" Type="http://schemas.openxmlformats.org/officeDocument/2006/relationships/image" Target="../media/image92.png"/><Relationship Id="rId7" Type="http://schemas.openxmlformats.org/officeDocument/2006/relationships/image" Target="../media/image94.png"/><Relationship Id="rId2" Type="http://schemas.openxmlformats.org/officeDocument/2006/relationships/image" Target="../media/image91.jpeg"/><Relationship Id="rId1" Type="http://schemas.openxmlformats.org/officeDocument/2006/relationships/slideLayout" Target="../slideLayouts/slideLayout2.xml"/><Relationship Id="rId6" Type="http://schemas.openxmlformats.org/officeDocument/2006/relationships/image" Target="../media/image90.jpeg"/><Relationship Id="rId5" Type="http://schemas.openxmlformats.org/officeDocument/2006/relationships/image" Target="../media/image93.jpeg"/><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97.jpeg"/><Relationship Id="rId4" Type="http://schemas.openxmlformats.org/officeDocument/2006/relationships/image" Target="../media/image96.jpeg"/></Relationships>
</file>

<file path=ppt/slides/_rels/slide42.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99.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8.png"/><Relationship Id="rId5" Type="http://schemas.openxmlformats.org/officeDocument/2006/relationships/slideLayout" Target="../slideLayouts/slideLayout2.xml"/><Relationship Id="rId4" Type="http://schemas.openxmlformats.org/officeDocument/2006/relationships/video" Target="../media/media6.mp4"/></Relationships>
</file>

<file path=ppt/slides/_rels/slide43.xml.rels><?xml version="1.0" encoding="UTF-8" standalone="yes"?>
<Relationships xmlns="http://schemas.openxmlformats.org/package/2006/relationships"><Relationship Id="rId3" Type="http://schemas.microsoft.com/office/2007/relationships/media" Target="../media/media8.mp4"/><Relationship Id="rId7" Type="http://schemas.openxmlformats.org/officeDocument/2006/relationships/image" Target="../media/image101.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00.png"/><Relationship Id="rId5" Type="http://schemas.openxmlformats.org/officeDocument/2006/relationships/slideLayout" Target="../slideLayouts/slideLayout2.xml"/><Relationship Id="rId4" Type="http://schemas.openxmlformats.org/officeDocument/2006/relationships/video" Target="../media/media8.mp4"/></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02.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4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2.xml"/><Relationship Id="rId4" Type="http://schemas.openxmlformats.org/officeDocument/2006/relationships/image" Target="../media/image111.png"/></Relationships>
</file>

<file path=ppt/slides/_rels/slide4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2.xml"/><Relationship Id="rId4" Type="http://schemas.openxmlformats.org/officeDocument/2006/relationships/image" Target="../media/image114.png"/></Relationships>
</file>

<file path=ppt/slides/_rels/slide50.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17.png"/><Relationship Id="rId4" Type="http://schemas.openxmlformats.org/officeDocument/2006/relationships/image" Target="../media/image116.png"/></Relationships>
</file>

<file path=ppt/slides/_rels/slide5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doi.org/10.3390/s20216121" TargetMode="External"/><Relationship Id="rId7" Type="http://schemas.openxmlformats.org/officeDocument/2006/relationships/hyperlink" Target="https://doi.org/10.3390/asec2023-15253" TargetMode="External"/><Relationship Id="rId2" Type="http://schemas.openxmlformats.org/officeDocument/2006/relationships/hyperlink" Target="https://doi.org/10.1109/itsc.2016.7795910" TargetMode="External"/><Relationship Id="rId1" Type="http://schemas.openxmlformats.org/officeDocument/2006/relationships/slideLayout" Target="../slideLayouts/slideLayout2.xml"/><Relationship Id="rId6" Type="http://schemas.openxmlformats.org/officeDocument/2006/relationships/hyperlink" Target="https://www.theseus.fi/handle/10024/343865" TargetMode="External"/><Relationship Id="rId5" Type="http://schemas.openxmlformats.org/officeDocument/2006/relationships/hyperlink" Target="https://ieeexplore.ieee.org/document/8500519" TargetMode="External"/><Relationship Id="rId4" Type="http://schemas.openxmlformats.org/officeDocument/2006/relationships/hyperlink" Target="https://doi.org/10.1016/s0967-0661(02)00281-2"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121.png"/></Relationships>
</file>

<file path=ppt/slides/_rels/slide65.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70B4-D768-4897-6D52-2AFB9742C1CD}"/>
              </a:ext>
            </a:extLst>
          </p:cNvPr>
          <p:cNvSpPr>
            <a:spLocks noGrp="1"/>
          </p:cNvSpPr>
          <p:nvPr>
            <p:ph type="ctrTitle"/>
          </p:nvPr>
        </p:nvSpPr>
        <p:spPr>
          <a:xfrm>
            <a:off x="888999" y="1588690"/>
            <a:ext cx="10413999" cy="2449910"/>
          </a:xfrm>
        </p:spPr>
        <p:txBody>
          <a:bodyPr>
            <a:normAutofit fontScale="90000"/>
          </a:bodyPr>
          <a:lstStyle/>
          <a:p>
            <a:r>
              <a:rPr lang="en-US" sz="4900"/>
              <a:t>Boeing Sponsored Retrofitted Go-Kart Designed for Autonomous Driving</a:t>
            </a:r>
            <a:br>
              <a:rPr lang="en-US" sz="4000"/>
            </a:br>
            <a:br>
              <a:rPr lang="en-US" sz="3600"/>
            </a:br>
            <a:r>
              <a:rPr lang="en-US" sz="3100" b="0" i="1"/>
              <a:t>Boeing Autonomous</a:t>
            </a:r>
            <a:endParaRPr lang="en-US" b="0" i="1"/>
          </a:p>
        </p:txBody>
      </p:sp>
      <p:sp>
        <p:nvSpPr>
          <p:cNvPr id="3" name="Subtitle 2">
            <a:extLst>
              <a:ext uri="{FF2B5EF4-FFF2-40B4-BE49-F238E27FC236}">
                <a16:creationId xmlns:a16="http://schemas.microsoft.com/office/drawing/2014/main" id="{D283F4BD-7345-11A5-A3DE-8A012C6B08A3}"/>
              </a:ext>
            </a:extLst>
          </p:cNvPr>
          <p:cNvSpPr>
            <a:spLocks noGrp="1"/>
          </p:cNvSpPr>
          <p:nvPr>
            <p:ph type="subTitle" idx="1"/>
          </p:nvPr>
        </p:nvSpPr>
        <p:spPr>
          <a:xfrm>
            <a:off x="1523998" y="4038600"/>
            <a:ext cx="9144000" cy="475853"/>
          </a:xfrm>
        </p:spPr>
        <p:txBody>
          <a:bodyPr>
            <a:normAutofit/>
          </a:bodyPr>
          <a:lstStyle/>
          <a:p>
            <a:r>
              <a:rPr lang="en-US" sz="2000"/>
              <a:t>Elise C., Selina C., Jake K., Marek L., Desirae M., Natasa P., Lily Q.</a:t>
            </a:r>
          </a:p>
        </p:txBody>
      </p:sp>
    </p:spTree>
    <p:extLst>
      <p:ext uri="{BB962C8B-B14F-4D97-AF65-F5344CB8AC3E}">
        <p14:creationId xmlns:p14="http://schemas.microsoft.com/office/powerpoint/2010/main" val="2151830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B75327-517A-A8D7-C3F4-0A59FA8C314C}"/>
              </a:ext>
            </a:extLst>
          </p:cNvPr>
          <p:cNvSpPr>
            <a:spLocks noGrp="1"/>
          </p:cNvSpPr>
          <p:nvPr>
            <p:ph type="title"/>
          </p:nvPr>
        </p:nvSpPr>
        <p:spPr/>
        <p:txBody>
          <a:bodyPr/>
          <a:lstStyle/>
          <a:p>
            <a:pPr algn="l"/>
            <a:r>
              <a:rPr lang="en-US">
                <a:latin typeface="Arial"/>
                <a:cs typeface="Arial"/>
              </a:rPr>
              <a:t>The Team</a:t>
            </a:r>
            <a:endParaRPr lang="en-US"/>
          </a:p>
        </p:txBody>
      </p:sp>
      <p:sp>
        <p:nvSpPr>
          <p:cNvPr id="7" name="Content Placeholder 1">
            <a:extLst>
              <a:ext uri="{FF2B5EF4-FFF2-40B4-BE49-F238E27FC236}">
                <a16:creationId xmlns:a16="http://schemas.microsoft.com/office/drawing/2014/main" id="{34169935-62E0-0F65-4EAE-BCC49D24D8B7}"/>
              </a:ext>
            </a:extLst>
          </p:cNvPr>
          <p:cNvSpPr txBox="1">
            <a:spLocks/>
          </p:cNvSpPr>
          <p:nvPr/>
        </p:nvSpPr>
        <p:spPr>
          <a:xfrm>
            <a:off x="3343101" y="3225752"/>
            <a:ext cx="2477906" cy="73866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200" b="1">
                <a:latin typeface="Arial"/>
                <a:cs typeface="Arial"/>
              </a:rPr>
              <a:t>Elise Chantegros</a:t>
            </a:r>
            <a:r>
              <a:rPr lang="en-US" sz="2200">
                <a:latin typeface="Arial"/>
                <a:cs typeface="Arial"/>
              </a:rPr>
              <a:t> </a:t>
            </a:r>
            <a:r>
              <a:rPr lang="en-US" sz="2000">
                <a:latin typeface="Arial"/>
                <a:cs typeface="Arial"/>
              </a:rPr>
              <a:t>Budget Liaison</a:t>
            </a:r>
            <a:endParaRPr lang="en-US" sz="2000"/>
          </a:p>
        </p:txBody>
      </p:sp>
      <p:sp>
        <p:nvSpPr>
          <p:cNvPr id="10" name="TextBox 9">
            <a:extLst>
              <a:ext uri="{FF2B5EF4-FFF2-40B4-BE49-F238E27FC236}">
                <a16:creationId xmlns:a16="http://schemas.microsoft.com/office/drawing/2014/main" id="{EEA63359-692D-6DC9-92EE-82DA62214084}"/>
              </a:ext>
            </a:extLst>
          </p:cNvPr>
          <p:cNvSpPr txBox="1"/>
          <p:nvPr/>
        </p:nvSpPr>
        <p:spPr>
          <a:xfrm>
            <a:off x="9005019" y="3193680"/>
            <a:ext cx="300128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ctr" rtl="0"/>
            <a:r>
              <a:rPr lang="en-US" sz="2200" b="1" i="0" u="none" strike="noStrike" baseline="0">
                <a:solidFill>
                  <a:srgbClr val="003466"/>
                </a:solidFill>
                <a:latin typeface="Arial"/>
                <a:ea typeface="Arial"/>
                <a:cs typeface="Arial"/>
              </a:rPr>
              <a:t>Desirae Mangum</a:t>
            </a:r>
            <a:r>
              <a:rPr lang="en-US" sz="2200" b="0" i="0" u="none" strike="noStrike" baseline="0">
                <a:solidFill>
                  <a:srgbClr val="003466"/>
                </a:solidFill>
                <a:latin typeface="Arial"/>
                <a:ea typeface="Arial"/>
                <a:cs typeface="Arial"/>
              </a:rPr>
              <a:t> </a:t>
            </a:r>
            <a:r>
              <a:rPr lang="en-US" sz="2000" b="0" i="0" u="none" strike="noStrike" baseline="0">
                <a:solidFill>
                  <a:srgbClr val="003466"/>
                </a:solidFill>
                <a:latin typeface="Arial"/>
                <a:ea typeface="Arial"/>
                <a:cs typeface="Arial"/>
              </a:rPr>
              <a:t>Fundraising Lead, Steering Sub-Team Lead</a:t>
            </a:r>
            <a:endParaRPr lang="en-US" sz="2000" b="0" i="0">
              <a:solidFill>
                <a:srgbClr val="003366"/>
              </a:solidFill>
              <a:latin typeface="Arial"/>
              <a:ea typeface="Arial"/>
              <a:cs typeface="Arial"/>
            </a:endParaRPr>
          </a:p>
        </p:txBody>
      </p:sp>
      <p:sp>
        <p:nvSpPr>
          <p:cNvPr id="11" name="TextBox 10">
            <a:extLst>
              <a:ext uri="{FF2B5EF4-FFF2-40B4-BE49-F238E27FC236}">
                <a16:creationId xmlns:a16="http://schemas.microsoft.com/office/drawing/2014/main" id="{98BB3430-F7FD-6D71-DC25-4E7D6E21E73F}"/>
              </a:ext>
            </a:extLst>
          </p:cNvPr>
          <p:cNvSpPr txBox="1"/>
          <p:nvPr/>
        </p:nvSpPr>
        <p:spPr>
          <a:xfrm>
            <a:off x="6520006" y="3190451"/>
            <a:ext cx="2134917" cy="783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ctr" rtl="0"/>
            <a:r>
              <a:rPr lang="en-US" sz="2200" b="1" i="0" u="none" strike="noStrike" baseline="0">
                <a:solidFill>
                  <a:srgbClr val="003466"/>
                </a:solidFill>
                <a:latin typeface="Arial"/>
                <a:ea typeface="Arial"/>
                <a:cs typeface="Arial"/>
              </a:rPr>
              <a:t>Selina Cozens</a:t>
            </a:r>
            <a:r>
              <a:rPr lang="en-US" sz="2200" b="0" i="0" u="none" strike="noStrike" baseline="0">
                <a:solidFill>
                  <a:srgbClr val="003466"/>
                </a:solidFill>
                <a:latin typeface="Arial"/>
                <a:ea typeface="Arial"/>
                <a:cs typeface="Arial"/>
              </a:rPr>
              <a:t> </a:t>
            </a:r>
            <a:r>
              <a:rPr lang="en-US" sz="2000" b="0" i="0" u="none" strike="noStrike" baseline="0">
                <a:solidFill>
                  <a:srgbClr val="003466"/>
                </a:solidFill>
                <a:latin typeface="Arial"/>
                <a:ea typeface="Arial"/>
                <a:cs typeface="Arial"/>
              </a:rPr>
              <a:t>Steering CAD</a:t>
            </a:r>
            <a:r>
              <a:rPr lang="en-US" sz="2200" b="0" i="0" u="none" strike="noStrike" baseline="0">
                <a:solidFill>
                  <a:srgbClr val="003366"/>
                </a:solidFill>
                <a:latin typeface="Arial"/>
                <a:ea typeface="Arial"/>
                <a:cs typeface="Arial"/>
              </a:rPr>
              <a:t>​</a:t>
            </a:r>
            <a:r>
              <a:rPr lang="en-US" sz="2200" b="0" i="0">
                <a:solidFill>
                  <a:srgbClr val="003366"/>
                </a:solidFill>
                <a:latin typeface="Arial"/>
                <a:ea typeface="Arial"/>
                <a:cs typeface="Arial"/>
              </a:rPr>
              <a:t>​</a:t>
            </a:r>
            <a:endParaRPr lang="en-US" sz="2200">
              <a:ea typeface="Calibri" panose="020F0502020204030204"/>
              <a:cs typeface="Calibri" panose="020F0502020204030204"/>
            </a:endParaRPr>
          </a:p>
        </p:txBody>
      </p:sp>
      <p:sp>
        <p:nvSpPr>
          <p:cNvPr id="12" name="TextBox 11">
            <a:extLst>
              <a:ext uri="{FF2B5EF4-FFF2-40B4-BE49-F238E27FC236}">
                <a16:creationId xmlns:a16="http://schemas.microsoft.com/office/drawing/2014/main" id="{DA62A5CD-8D2D-98D0-4093-79F237D508F9}"/>
              </a:ext>
            </a:extLst>
          </p:cNvPr>
          <p:cNvSpPr txBox="1"/>
          <p:nvPr/>
        </p:nvSpPr>
        <p:spPr>
          <a:xfrm>
            <a:off x="1341405" y="6083393"/>
            <a:ext cx="31773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b="1" i="0" u="none" strike="noStrike" baseline="0">
                <a:solidFill>
                  <a:srgbClr val="003466"/>
                </a:solidFill>
                <a:latin typeface="Arial"/>
                <a:ea typeface="Arial"/>
                <a:cs typeface="Arial"/>
              </a:rPr>
              <a:t>Jake Keeland</a:t>
            </a:r>
            <a:endParaRPr lang="en-US" sz="2200" b="1">
              <a:solidFill>
                <a:srgbClr val="003366"/>
              </a:solidFill>
              <a:latin typeface="Calibri" panose="020F0502020204030204"/>
              <a:ea typeface="Calibri" panose="020F0502020204030204"/>
              <a:cs typeface="Calibri" panose="020F0502020204030204"/>
            </a:endParaRPr>
          </a:p>
          <a:p>
            <a:pPr algn="ctr"/>
            <a:r>
              <a:rPr lang="en-US" sz="2000">
                <a:solidFill>
                  <a:srgbClr val="003466"/>
                </a:solidFill>
                <a:latin typeface="Arial"/>
                <a:cs typeface="Arial"/>
              </a:rPr>
              <a:t>Brakes and Manufacturing</a:t>
            </a:r>
            <a:endParaRPr lang="en-US" sz="2000">
              <a:latin typeface="Arial"/>
              <a:ea typeface="Calibri"/>
              <a:cs typeface="Arial"/>
            </a:endParaRPr>
          </a:p>
        </p:txBody>
      </p:sp>
      <p:sp>
        <p:nvSpPr>
          <p:cNvPr id="13" name="TextBox 12">
            <a:extLst>
              <a:ext uri="{FF2B5EF4-FFF2-40B4-BE49-F238E27FC236}">
                <a16:creationId xmlns:a16="http://schemas.microsoft.com/office/drawing/2014/main" id="{FFF4E0FD-1F42-75B7-6F73-22F329ACEC85}"/>
              </a:ext>
            </a:extLst>
          </p:cNvPr>
          <p:cNvSpPr txBox="1"/>
          <p:nvPr/>
        </p:nvSpPr>
        <p:spPr>
          <a:xfrm>
            <a:off x="4642567" y="6097770"/>
            <a:ext cx="272451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b="1" i="0" u="none" strike="noStrike" baseline="0">
                <a:solidFill>
                  <a:srgbClr val="003466"/>
                </a:solidFill>
                <a:latin typeface="Arial"/>
                <a:ea typeface="Arial"/>
                <a:cs typeface="Arial"/>
              </a:rPr>
              <a:t>Marek Lemieux </a:t>
            </a:r>
            <a:endParaRPr lang="en-US" sz="2200" b="1">
              <a:solidFill>
                <a:srgbClr val="003366"/>
              </a:solidFill>
              <a:latin typeface="Calibri" panose="020F0502020204030204"/>
              <a:ea typeface="Calibri" panose="020F0502020204030204"/>
              <a:cs typeface="Calibri" panose="020F0502020204030204"/>
            </a:endParaRPr>
          </a:p>
          <a:p>
            <a:pPr lvl="0" algn="ctr"/>
            <a:r>
              <a:rPr lang="en-US" sz="2000" b="0" i="0" u="none" strike="noStrike" baseline="0">
                <a:solidFill>
                  <a:srgbClr val="003466"/>
                </a:solidFill>
                <a:latin typeface="Arial"/>
                <a:ea typeface="Arial"/>
                <a:cs typeface="Arial"/>
              </a:rPr>
              <a:t>Brake CAD</a:t>
            </a:r>
            <a:r>
              <a:rPr lang="en-US" sz="2000" b="0" i="0">
                <a:solidFill>
                  <a:srgbClr val="003366"/>
                </a:solidFill>
                <a:latin typeface="Arial"/>
                <a:ea typeface="Arial"/>
                <a:cs typeface="Arial"/>
              </a:rPr>
              <a:t>​</a:t>
            </a:r>
            <a:endParaRPr lang="en-US" sz="2000">
              <a:ea typeface="Calibri"/>
              <a:cs typeface="Calibri"/>
            </a:endParaRPr>
          </a:p>
        </p:txBody>
      </p:sp>
      <p:sp>
        <p:nvSpPr>
          <p:cNvPr id="14" name="TextBox 13">
            <a:extLst>
              <a:ext uri="{FF2B5EF4-FFF2-40B4-BE49-F238E27FC236}">
                <a16:creationId xmlns:a16="http://schemas.microsoft.com/office/drawing/2014/main" id="{C2B35617-82DC-BE35-054B-B484765958C7}"/>
              </a:ext>
            </a:extLst>
          </p:cNvPr>
          <p:cNvSpPr txBox="1"/>
          <p:nvPr/>
        </p:nvSpPr>
        <p:spPr>
          <a:xfrm>
            <a:off x="7637992" y="6097770"/>
            <a:ext cx="3270849" cy="7602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b="1">
                <a:solidFill>
                  <a:srgbClr val="003466"/>
                </a:solidFill>
                <a:latin typeface="Arial"/>
                <a:ea typeface="Arial"/>
                <a:cs typeface="Arial"/>
              </a:rPr>
              <a:t>Lily Quintanar</a:t>
            </a:r>
            <a:endParaRPr lang="en-US" sz="2200" b="1">
              <a:solidFill>
                <a:srgbClr val="003366"/>
              </a:solidFill>
              <a:latin typeface="Calibri" panose="020F0502020204030204"/>
              <a:ea typeface="Calibri" panose="020F0502020204030204"/>
              <a:cs typeface="Calibri" panose="020F0502020204030204"/>
            </a:endParaRPr>
          </a:p>
          <a:p>
            <a:pPr algn="ctr"/>
            <a:r>
              <a:rPr lang="en-US" sz="2000" b="0" i="0" u="none" strike="noStrike" baseline="0">
                <a:solidFill>
                  <a:srgbClr val="003466"/>
                </a:solidFill>
                <a:latin typeface="Arial"/>
                <a:ea typeface="Arial"/>
                <a:cs typeface="Arial"/>
              </a:rPr>
              <a:t>Communications Lead</a:t>
            </a:r>
            <a:r>
              <a:rPr lang="en-US" sz="2000" b="0" i="0">
                <a:solidFill>
                  <a:srgbClr val="003366"/>
                </a:solidFill>
                <a:latin typeface="Arial"/>
                <a:ea typeface="Arial"/>
                <a:cs typeface="Arial"/>
              </a:rPr>
              <a:t>​</a:t>
            </a:r>
            <a:endParaRPr lang="en-US" sz="2000">
              <a:ea typeface="Calibri" panose="020F0502020204030204"/>
              <a:cs typeface="Calibri" panose="020F0502020204030204"/>
            </a:endParaRPr>
          </a:p>
        </p:txBody>
      </p:sp>
      <p:sp>
        <p:nvSpPr>
          <p:cNvPr id="15" name="Content Placeholder 1">
            <a:extLst>
              <a:ext uri="{FF2B5EF4-FFF2-40B4-BE49-F238E27FC236}">
                <a16:creationId xmlns:a16="http://schemas.microsoft.com/office/drawing/2014/main" id="{C067F754-C849-2330-15DB-FFB5AAAE7B16}"/>
              </a:ext>
            </a:extLst>
          </p:cNvPr>
          <p:cNvSpPr txBox="1">
            <a:spLocks/>
          </p:cNvSpPr>
          <p:nvPr/>
        </p:nvSpPr>
        <p:spPr>
          <a:xfrm>
            <a:off x="114415" y="3228069"/>
            <a:ext cx="2906866" cy="97766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200" b="1">
                <a:latin typeface="Arial"/>
                <a:cs typeface="Arial"/>
              </a:rPr>
              <a:t>Natasa Peric</a:t>
            </a:r>
            <a:r>
              <a:rPr lang="en-US" sz="2200">
                <a:latin typeface="Arial"/>
                <a:cs typeface="Arial"/>
              </a:rPr>
              <a:t> </a:t>
            </a:r>
            <a:r>
              <a:rPr lang="en-US" sz="2000">
                <a:latin typeface="Arial"/>
                <a:cs typeface="Arial"/>
              </a:rPr>
              <a:t>Mechanical Engineering Lead, Throttle CAD</a:t>
            </a:r>
            <a:endParaRPr lang="en-US" sz="2000"/>
          </a:p>
        </p:txBody>
      </p:sp>
      <p:pic>
        <p:nvPicPr>
          <p:cNvPr id="18" name="Picture 17" descr="Selina Cozens">
            <a:extLst>
              <a:ext uri="{FF2B5EF4-FFF2-40B4-BE49-F238E27FC236}">
                <a16:creationId xmlns:a16="http://schemas.microsoft.com/office/drawing/2014/main" id="{7040ED20-0171-5C15-B4CD-A48E14D5DB6D}"/>
              </a:ext>
            </a:extLst>
          </p:cNvPr>
          <p:cNvPicPr>
            <a:picLocks noChangeAspect="1"/>
          </p:cNvPicPr>
          <p:nvPr/>
        </p:nvPicPr>
        <p:blipFill>
          <a:blip r:embed="rId3"/>
          <a:stretch>
            <a:fillRect/>
          </a:stretch>
        </p:blipFill>
        <p:spPr>
          <a:xfrm>
            <a:off x="6753459" y="1560056"/>
            <a:ext cx="1668013" cy="1668013"/>
          </a:xfrm>
          <a:prstGeom prst="ellipse">
            <a:avLst/>
          </a:prstGeom>
        </p:spPr>
      </p:pic>
      <p:pic>
        <p:nvPicPr>
          <p:cNvPr id="1026" name="Picture 2" descr="Desirae Mangum">
            <a:extLst>
              <a:ext uri="{FF2B5EF4-FFF2-40B4-BE49-F238E27FC236}">
                <a16:creationId xmlns:a16="http://schemas.microsoft.com/office/drawing/2014/main" id="{6C796CA3-4E06-1468-E0D4-2EF6A9660A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1653" y="1565054"/>
            <a:ext cx="1668013" cy="1668013"/>
          </a:xfrm>
          <a:prstGeom prst="ellipse">
            <a:avLst/>
          </a:prstGeom>
          <a:noFill/>
          <a:extLst>
            <a:ext uri="{909E8E84-426E-40DD-AFC4-6F175D3DCCD1}">
              <a14:hiddenFill xmlns:a14="http://schemas.microsoft.com/office/drawing/2010/main">
                <a:solidFill>
                  <a:srgbClr val="FFFFFF"/>
                </a:solidFill>
              </a14:hiddenFill>
            </a:ext>
          </a:extLst>
        </p:spPr>
      </p:pic>
      <p:pic>
        <p:nvPicPr>
          <p:cNvPr id="1028" name="Picture 4" descr="Natasa Peric">
            <a:extLst>
              <a:ext uri="{FF2B5EF4-FFF2-40B4-BE49-F238E27FC236}">
                <a16:creationId xmlns:a16="http://schemas.microsoft.com/office/drawing/2014/main" id="{39DFD262-4BEC-D559-FBBC-400C467F3A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3841" y="1555947"/>
            <a:ext cx="1668013" cy="1668013"/>
          </a:xfrm>
          <a:prstGeom prst="ellipse">
            <a:avLst/>
          </a:prstGeom>
          <a:noFill/>
          <a:extLst>
            <a:ext uri="{909E8E84-426E-40DD-AFC4-6F175D3DCCD1}">
              <a14:hiddenFill xmlns:a14="http://schemas.microsoft.com/office/drawing/2010/main">
                <a:solidFill>
                  <a:srgbClr val="FFFFFF"/>
                </a:solidFill>
              </a14:hiddenFill>
            </a:ext>
          </a:extLst>
        </p:spPr>
      </p:pic>
      <p:pic>
        <p:nvPicPr>
          <p:cNvPr id="1030" name="Picture 6" descr="Elise Chantegros">
            <a:extLst>
              <a:ext uri="{FF2B5EF4-FFF2-40B4-BE49-F238E27FC236}">
                <a16:creationId xmlns:a16="http://schemas.microsoft.com/office/drawing/2014/main" id="{5F01BC80-68D5-755B-3C6F-E9C94A7A69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48048" y="1560056"/>
            <a:ext cx="1668013" cy="1668013"/>
          </a:xfrm>
          <a:prstGeom prst="ellipse">
            <a:avLst/>
          </a:prstGeom>
          <a:noFill/>
          <a:extLst>
            <a:ext uri="{909E8E84-426E-40DD-AFC4-6F175D3DCCD1}">
              <a14:hiddenFill xmlns:a14="http://schemas.microsoft.com/office/drawing/2010/main">
                <a:solidFill>
                  <a:srgbClr val="FFFFFF"/>
                </a:solidFill>
              </a14:hiddenFill>
            </a:ext>
          </a:extLst>
        </p:spPr>
      </p:pic>
      <p:pic>
        <p:nvPicPr>
          <p:cNvPr id="1032" name="Picture 8" descr="Lily Quintanar">
            <a:extLst>
              <a:ext uri="{FF2B5EF4-FFF2-40B4-BE49-F238E27FC236}">
                <a16:creationId xmlns:a16="http://schemas.microsoft.com/office/drawing/2014/main" id="{9EA697F4-003D-EB2F-57A3-46599D461044}"/>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200000"/>
                    </a14:imgEffect>
                    <a14:imgEffect>
                      <a14:brightnessContrast bright="-6000" contrast="-6000"/>
                    </a14:imgEffect>
                  </a14:imgLayer>
                </a14:imgProps>
              </a:ext>
              <a:ext uri="{28A0092B-C50C-407E-A947-70E740481C1C}">
                <a14:useLocalDpi xmlns:a14="http://schemas.microsoft.com/office/drawing/2010/main" val="0"/>
              </a:ext>
            </a:extLst>
          </a:blip>
          <a:srcRect/>
          <a:stretch>
            <a:fillRect/>
          </a:stretch>
        </p:blipFill>
        <p:spPr bwMode="auto">
          <a:xfrm>
            <a:off x="8439411" y="4429757"/>
            <a:ext cx="1668013" cy="1668013"/>
          </a:xfrm>
          <a:prstGeom prst="ellipse">
            <a:avLst/>
          </a:prstGeom>
          <a:noFill/>
          <a:extLst>
            <a:ext uri="{909E8E84-426E-40DD-AFC4-6F175D3DCCD1}">
              <a14:hiddenFill xmlns:a14="http://schemas.microsoft.com/office/drawing/2010/main">
                <a:solidFill>
                  <a:srgbClr val="FFFFFF"/>
                </a:solidFill>
              </a14:hiddenFill>
            </a:ext>
          </a:extLst>
        </p:spPr>
      </p:pic>
      <p:pic>
        <p:nvPicPr>
          <p:cNvPr id="1034" name="Picture 10" descr="Marek Lemieux">
            <a:extLst>
              <a:ext uri="{FF2B5EF4-FFF2-40B4-BE49-F238E27FC236}">
                <a16:creationId xmlns:a16="http://schemas.microsoft.com/office/drawing/2014/main" id="{926E54D8-BEDF-38E6-0311-3DFFCBD0EE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70816" y="4416366"/>
            <a:ext cx="1668013" cy="1668013"/>
          </a:xfrm>
          <a:prstGeom prst="ellipse">
            <a:avLst/>
          </a:prstGeom>
          <a:noFill/>
          <a:extLst>
            <a:ext uri="{909E8E84-426E-40DD-AFC4-6F175D3DCCD1}">
              <a14:hiddenFill xmlns:a14="http://schemas.microsoft.com/office/drawing/2010/main">
                <a:solidFill>
                  <a:srgbClr val="FFFFFF"/>
                </a:solidFill>
              </a14:hiddenFill>
            </a:ext>
          </a:extLst>
        </p:spPr>
      </p:pic>
      <p:pic>
        <p:nvPicPr>
          <p:cNvPr id="1036" name="Picture 12" descr="Jacob Keeland">
            <a:extLst>
              <a:ext uri="{FF2B5EF4-FFF2-40B4-BE49-F238E27FC236}">
                <a16:creationId xmlns:a16="http://schemas.microsoft.com/office/drawing/2014/main" id="{E228D4FB-2A7C-1EE4-5357-97ACE76BB3B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89973" y="4329706"/>
            <a:ext cx="1280261" cy="1754672"/>
          </a:xfrm>
          <a:prstGeom prst="ellipse">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7E882A-5FE1-AC52-89A6-73F74744C3C3}"/>
              </a:ext>
            </a:extLst>
          </p:cNvPr>
          <p:cNvSpPr txBox="1"/>
          <p:nvPr/>
        </p:nvSpPr>
        <p:spPr>
          <a:xfrm>
            <a:off x="11339666" y="6466114"/>
            <a:ext cx="852334" cy="370320"/>
          </a:xfrm>
          <a:prstGeom prst="rect">
            <a:avLst/>
          </a:prstGeom>
          <a:noFill/>
        </p:spPr>
        <p:txBody>
          <a:bodyPr wrap="square" rtlCol="0">
            <a:spAutoFit/>
          </a:bodyPr>
          <a:lstStyle/>
          <a:p>
            <a:pPr algn="r"/>
            <a:r>
              <a:rPr lang="en-US"/>
              <a:t>NP - 2</a:t>
            </a:r>
          </a:p>
        </p:txBody>
      </p:sp>
    </p:spTree>
    <p:extLst>
      <p:ext uri="{BB962C8B-B14F-4D97-AF65-F5344CB8AC3E}">
        <p14:creationId xmlns:p14="http://schemas.microsoft.com/office/powerpoint/2010/main" val="3139925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0BF02C-C6A7-036E-F5E7-F8FED2603FB3}"/>
              </a:ext>
            </a:extLst>
          </p:cNvPr>
          <p:cNvSpPr>
            <a:spLocks noGrp="1"/>
          </p:cNvSpPr>
          <p:nvPr>
            <p:ph idx="1"/>
          </p:nvPr>
        </p:nvSpPr>
        <p:spPr>
          <a:xfrm>
            <a:off x="562964" y="1577715"/>
            <a:ext cx="10649679" cy="4915160"/>
          </a:xfrm>
        </p:spPr>
        <p:txBody>
          <a:bodyPr numCol="2">
            <a:normAutofit/>
          </a:bodyPr>
          <a:lstStyle/>
          <a:p>
            <a:r>
              <a:rPr lang="en-US"/>
              <a:t>Project Overview</a:t>
            </a:r>
          </a:p>
          <a:p>
            <a:pPr lvl="1"/>
            <a:r>
              <a:rPr lang="en-US"/>
              <a:t>Control System to Automate Traditional Vehicles​</a:t>
            </a:r>
          </a:p>
          <a:p>
            <a:pPr lvl="2"/>
            <a:r>
              <a:rPr lang="en-US"/>
              <a:t>Mechanical Focus: Brakes, Steering, Throttle</a:t>
            </a:r>
          </a:p>
          <a:p>
            <a:pPr lvl="1"/>
            <a:r>
              <a:rPr lang="en-US"/>
              <a:t>Boeing Sponsors: Conner N., Donald G., and Michael V. </a:t>
            </a:r>
          </a:p>
          <a:p>
            <a:pPr lvl="1" fontAlgn="base"/>
            <a:r>
              <a:rPr lang="en-US"/>
              <a:t>Importance​</a:t>
            </a:r>
          </a:p>
          <a:p>
            <a:pPr lvl="2" fontAlgn="base"/>
            <a:r>
              <a:rPr lang="en-US"/>
              <a:t>Future Transportation​</a:t>
            </a:r>
          </a:p>
          <a:p>
            <a:pPr lvl="2" fontAlgn="base"/>
            <a:r>
              <a:rPr lang="en-US"/>
              <a:t>Advanced Automation Technology</a:t>
            </a:r>
            <a:r>
              <a:rPr lang="en-US" sz="2200"/>
              <a:t>​</a:t>
            </a:r>
          </a:p>
          <a:p>
            <a:pPr lvl="2" fontAlgn="base"/>
            <a:endParaRPr lang="en-US" sz="2200"/>
          </a:p>
          <a:p>
            <a:pPr lvl="2" fontAlgn="base"/>
            <a:endParaRPr lang="en-US" sz="2200"/>
          </a:p>
          <a:p>
            <a:pPr lvl="2" fontAlgn="base"/>
            <a:endParaRPr lang="en-US" sz="2200"/>
          </a:p>
          <a:p>
            <a:r>
              <a:rPr lang="en-US"/>
              <a:t>Project Deliverables</a:t>
            </a:r>
          </a:p>
          <a:p>
            <a:pPr lvl="1" fontAlgn="base"/>
            <a:r>
              <a:rPr lang="en-US"/>
              <a:t>Autonomous Control, Obstacle Detection, User Control, Safety, and Usability</a:t>
            </a:r>
          </a:p>
          <a:p>
            <a:r>
              <a:rPr lang="en-US"/>
              <a:t>Success Metrics</a:t>
            </a:r>
          </a:p>
          <a:p>
            <a:pPr lvl="1"/>
            <a:r>
              <a:rPr lang="en-US"/>
              <a:t>Autonomy</a:t>
            </a:r>
          </a:p>
          <a:p>
            <a:pPr lvl="2"/>
            <a:r>
              <a:rPr lang="en-US"/>
              <a:t>Controlled Turns and Top Speeds</a:t>
            </a:r>
          </a:p>
          <a:p>
            <a:pPr lvl="1"/>
            <a:r>
              <a:rPr lang="en-US"/>
              <a:t>Reliability</a:t>
            </a:r>
          </a:p>
          <a:p>
            <a:pPr lvl="2"/>
            <a:r>
              <a:rPr lang="en-US"/>
              <a:t>Fast-Acting Brakes</a:t>
            </a:r>
          </a:p>
          <a:p>
            <a:pPr lvl="1"/>
            <a:r>
              <a:rPr lang="en-US"/>
              <a:t>Manual Override</a:t>
            </a:r>
          </a:p>
          <a:p>
            <a:pPr lvl="1"/>
            <a:r>
              <a:rPr lang="en-US"/>
              <a:t>Responsive Feedback</a:t>
            </a:r>
          </a:p>
          <a:p>
            <a:pPr lvl="1"/>
            <a:r>
              <a:rPr lang="en-US"/>
              <a:t>Kill-Switch</a:t>
            </a:r>
          </a:p>
        </p:txBody>
      </p:sp>
      <p:sp>
        <p:nvSpPr>
          <p:cNvPr id="3" name="Title 2">
            <a:extLst>
              <a:ext uri="{FF2B5EF4-FFF2-40B4-BE49-F238E27FC236}">
                <a16:creationId xmlns:a16="http://schemas.microsoft.com/office/drawing/2014/main" id="{3EB92E70-4636-7282-A5AE-F027A68FF664}"/>
              </a:ext>
            </a:extLst>
          </p:cNvPr>
          <p:cNvSpPr>
            <a:spLocks noGrp="1"/>
          </p:cNvSpPr>
          <p:nvPr>
            <p:ph type="title"/>
          </p:nvPr>
        </p:nvSpPr>
        <p:spPr/>
        <p:txBody>
          <a:bodyPr/>
          <a:lstStyle/>
          <a:p>
            <a:pPr algn="l"/>
            <a:r>
              <a:rPr lang="en-US"/>
              <a:t>Background</a:t>
            </a:r>
          </a:p>
        </p:txBody>
      </p:sp>
      <p:sp>
        <p:nvSpPr>
          <p:cNvPr id="4" name="TextBox 3">
            <a:extLst>
              <a:ext uri="{FF2B5EF4-FFF2-40B4-BE49-F238E27FC236}">
                <a16:creationId xmlns:a16="http://schemas.microsoft.com/office/drawing/2014/main" id="{F768724B-A770-8218-CD30-FCCDDBB7BB36}"/>
              </a:ext>
            </a:extLst>
          </p:cNvPr>
          <p:cNvSpPr txBox="1"/>
          <p:nvPr/>
        </p:nvSpPr>
        <p:spPr>
          <a:xfrm>
            <a:off x="11339666" y="6466114"/>
            <a:ext cx="852334" cy="370320"/>
          </a:xfrm>
          <a:prstGeom prst="rect">
            <a:avLst/>
          </a:prstGeom>
          <a:noFill/>
        </p:spPr>
        <p:txBody>
          <a:bodyPr wrap="square" rtlCol="0">
            <a:spAutoFit/>
          </a:bodyPr>
          <a:lstStyle/>
          <a:p>
            <a:pPr algn="r"/>
            <a:r>
              <a:rPr lang="en-US"/>
              <a:t>NP - 3</a:t>
            </a:r>
          </a:p>
        </p:txBody>
      </p:sp>
    </p:spTree>
    <p:extLst>
      <p:ext uri="{BB962C8B-B14F-4D97-AF65-F5344CB8AC3E}">
        <p14:creationId xmlns:p14="http://schemas.microsoft.com/office/powerpoint/2010/main" val="3789667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AFC06F-EA21-6F47-4C86-B67D6BF53721}"/>
              </a:ext>
            </a:extLst>
          </p:cNvPr>
          <p:cNvSpPr>
            <a:spLocks noGrp="1"/>
          </p:cNvSpPr>
          <p:nvPr>
            <p:ph idx="1"/>
          </p:nvPr>
        </p:nvSpPr>
        <p:spPr>
          <a:xfrm>
            <a:off x="776933" y="1558156"/>
            <a:ext cx="10603150" cy="1371600"/>
          </a:xfrm>
        </p:spPr>
        <p:txBody>
          <a:bodyPr vert="horz" lIns="91440" tIns="45720" rIns="91440" bIns="45720" numCol="3" rtlCol="0" anchor="t">
            <a:noAutofit/>
          </a:bodyPr>
          <a:lstStyle/>
          <a:p>
            <a:pPr marL="0" indent="0">
              <a:buNone/>
            </a:pPr>
            <a:r>
              <a:rPr lang="en-US" sz="2000" b="1"/>
              <a:t>Customer Requirements</a:t>
            </a:r>
          </a:p>
          <a:p>
            <a:pPr lvl="1"/>
            <a:r>
              <a:rPr lang="en-US" sz="1600"/>
              <a:t>Autonomous Navigation</a:t>
            </a:r>
          </a:p>
          <a:p>
            <a:pPr lvl="1"/>
            <a:r>
              <a:rPr lang="en-US" sz="1600"/>
              <a:t>Obstacle Detection</a:t>
            </a:r>
          </a:p>
          <a:p>
            <a:pPr marL="0" indent="0">
              <a:buNone/>
            </a:pPr>
            <a:r>
              <a:rPr lang="en-US" sz="2000" b="1"/>
              <a:t>Engineering Requirements</a:t>
            </a:r>
            <a:endParaRPr lang="en-US" sz="1600"/>
          </a:p>
          <a:p>
            <a:pPr lvl="1"/>
            <a:endParaRPr lang="en-US" sz="1600"/>
          </a:p>
          <a:p>
            <a:pPr lvl="1"/>
            <a:r>
              <a:rPr lang="en-US" sz="1600"/>
              <a:t>User Control</a:t>
            </a:r>
          </a:p>
          <a:p>
            <a:pPr lvl="1"/>
            <a:r>
              <a:rPr lang="en-US" sz="1600"/>
              <a:t>Performance</a:t>
            </a:r>
          </a:p>
          <a:p>
            <a:pPr lvl="1"/>
            <a:endParaRPr lang="en-US" sz="1600"/>
          </a:p>
          <a:p>
            <a:pPr lvl="1"/>
            <a:endParaRPr lang="en-US" sz="1600"/>
          </a:p>
          <a:p>
            <a:pPr lvl="1"/>
            <a:r>
              <a:rPr lang="en-US" sz="1600"/>
              <a:t>Safety</a:t>
            </a:r>
          </a:p>
          <a:p>
            <a:pPr lvl="1"/>
            <a:r>
              <a:rPr lang="en-US" sz="1600"/>
              <a:t>Usability </a:t>
            </a:r>
          </a:p>
        </p:txBody>
      </p:sp>
      <p:sp>
        <p:nvSpPr>
          <p:cNvPr id="3" name="Title 2">
            <a:extLst>
              <a:ext uri="{FF2B5EF4-FFF2-40B4-BE49-F238E27FC236}">
                <a16:creationId xmlns:a16="http://schemas.microsoft.com/office/drawing/2014/main" id="{FAEBAE90-E8C1-88D1-8F90-689310621E53}"/>
              </a:ext>
            </a:extLst>
          </p:cNvPr>
          <p:cNvSpPr>
            <a:spLocks noGrp="1"/>
          </p:cNvSpPr>
          <p:nvPr>
            <p:ph type="title"/>
          </p:nvPr>
        </p:nvSpPr>
        <p:spPr/>
        <p:txBody>
          <a:bodyPr>
            <a:normAutofit/>
          </a:bodyPr>
          <a:lstStyle/>
          <a:p>
            <a:pPr algn="l"/>
            <a:r>
              <a:rPr lang="en-US"/>
              <a:t>Design Requirements </a:t>
            </a:r>
          </a:p>
        </p:txBody>
      </p:sp>
      <p:graphicFrame>
        <p:nvGraphicFramePr>
          <p:cNvPr id="6" name="Table 5">
            <a:extLst>
              <a:ext uri="{FF2B5EF4-FFF2-40B4-BE49-F238E27FC236}">
                <a16:creationId xmlns:a16="http://schemas.microsoft.com/office/drawing/2014/main" id="{19549D27-287B-BCC2-BB58-AC1AB7D462E2}"/>
              </a:ext>
            </a:extLst>
          </p:cNvPr>
          <p:cNvGraphicFramePr>
            <a:graphicFrameLocks noGrp="1"/>
          </p:cNvGraphicFramePr>
          <p:nvPr>
            <p:extLst>
              <p:ext uri="{D42A27DB-BD31-4B8C-83A1-F6EECF244321}">
                <p14:modId xmlns:p14="http://schemas.microsoft.com/office/powerpoint/2010/main" val="2300228528"/>
              </p:ext>
            </p:extLst>
          </p:nvPr>
        </p:nvGraphicFramePr>
        <p:xfrm>
          <a:off x="776933" y="2867233"/>
          <a:ext cx="10603150" cy="3870960"/>
        </p:xfrm>
        <a:graphic>
          <a:graphicData uri="http://schemas.openxmlformats.org/drawingml/2006/table">
            <a:tbl>
              <a:tblPr firstRow="1" bandRow="1">
                <a:tableStyleId>{8EC20E35-A176-4012-BC5E-935CFFF8708E}</a:tableStyleId>
              </a:tblPr>
              <a:tblGrid>
                <a:gridCol w="3774333">
                  <a:extLst>
                    <a:ext uri="{9D8B030D-6E8A-4147-A177-3AD203B41FA5}">
                      <a16:colId xmlns:a16="http://schemas.microsoft.com/office/drawing/2014/main" val="3542071048"/>
                    </a:ext>
                  </a:extLst>
                </a:gridCol>
                <a:gridCol w="3404680">
                  <a:extLst>
                    <a:ext uri="{9D8B030D-6E8A-4147-A177-3AD203B41FA5}">
                      <a16:colId xmlns:a16="http://schemas.microsoft.com/office/drawing/2014/main" val="267868085"/>
                    </a:ext>
                  </a:extLst>
                </a:gridCol>
                <a:gridCol w="3424137">
                  <a:extLst>
                    <a:ext uri="{9D8B030D-6E8A-4147-A177-3AD203B41FA5}">
                      <a16:colId xmlns:a16="http://schemas.microsoft.com/office/drawing/2014/main" val="161585372"/>
                    </a:ext>
                  </a:extLst>
                </a:gridCol>
              </a:tblGrid>
              <a:tr h="0">
                <a:tc>
                  <a:txBody>
                    <a:bodyPr/>
                    <a:lstStyle/>
                    <a:p>
                      <a:pPr algn="ctr"/>
                      <a:r>
                        <a:rPr lang="en-US" sz="1800" i="1"/>
                        <a:t>Brakes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i="1"/>
                        <a:t>Steering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i="1"/>
                        <a:t>Throttle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97716397"/>
                  </a:ext>
                </a:extLst>
              </a:tr>
              <a:tr h="3217305">
                <a:tc>
                  <a:txBody>
                    <a:bodyPr/>
                    <a:lstStyle/>
                    <a:p>
                      <a:r>
                        <a:rPr lang="en-US" sz="1600"/>
                        <a:t>ER1 – Manual Override Response Time</a:t>
                      </a:r>
                    </a:p>
                    <a:p>
                      <a:r>
                        <a:rPr lang="en-US" sz="1600"/>
                        <a:t>ER2 – Actuation Response Time</a:t>
                      </a:r>
                    </a:p>
                    <a:p>
                      <a:r>
                        <a:rPr lang="en-US" sz="1600"/>
                        <a:t>ER3 – Brake Disengage Time</a:t>
                      </a:r>
                    </a:p>
                    <a:p>
                      <a:r>
                        <a:rPr lang="en-US" sz="1600"/>
                        <a:t>ER4 – Time to Brake Kart</a:t>
                      </a:r>
                    </a:p>
                    <a:p>
                      <a:r>
                        <a:rPr lang="en-US" sz="1600"/>
                        <a:t>ER5 – Distance Traveled During Braking</a:t>
                      </a:r>
                    </a:p>
                    <a:p>
                      <a:r>
                        <a:rPr lang="en-US" sz="1600"/>
                        <a:t>ER6 – Speed of Actuation</a:t>
                      </a:r>
                    </a:p>
                    <a:p>
                      <a:r>
                        <a:rPr lang="en-US" sz="1600"/>
                        <a:t>ER7 – Maintain User Control</a:t>
                      </a:r>
                    </a:p>
                    <a:p>
                      <a:r>
                        <a:rPr lang="en-US" sz="1600"/>
                        <a:t>ER8 – Speed of Brakes in Rainy Conditions</a:t>
                      </a:r>
                    </a:p>
                    <a:p>
                      <a:r>
                        <a:rPr lang="en-US" sz="1600"/>
                        <a:t>ER9 – Speed of Brakes in Snowy Conditions</a:t>
                      </a:r>
                    </a:p>
                    <a:p>
                      <a:r>
                        <a:rPr lang="en-US" sz="1600"/>
                        <a:t>ER10 – Number of Times Kart can Brake</a:t>
                      </a:r>
                    </a:p>
                    <a:p>
                      <a:r>
                        <a:rPr lang="en-US" sz="1600"/>
                        <a:t>ER11 – 20 min Operation Time</a:t>
                      </a:r>
                    </a:p>
                    <a:p>
                      <a:r>
                        <a:rPr lang="en-US" sz="1600"/>
                        <a:t>ER12 – Intuitive Brake Failsafe Mechanism</a:t>
                      </a:r>
                    </a:p>
                    <a:p>
                      <a:r>
                        <a:rPr lang="en-US" sz="1600"/>
                        <a:t>ER13 – Maintainability of Components</a:t>
                      </a:r>
                    </a:p>
                    <a:p>
                      <a:r>
                        <a:rPr lang="en-US" sz="1600"/>
                        <a:t>ER14 – Protection From Outside Systems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a:t>ER1 – Manual Override Response Time</a:t>
                      </a:r>
                    </a:p>
                    <a:p>
                      <a:r>
                        <a:rPr lang="en-US" sz="1600"/>
                        <a:t>ER2 – Actuation Response Time</a:t>
                      </a:r>
                    </a:p>
                    <a:p>
                      <a:r>
                        <a:rPr lang="en-US" sz="1600"/>
                        <a:t>ER3 – Time to Achieve Angle</a:t>
                      </a:r>
                    </a:p>
                    <a:p>
                      <a:r>
                        <a:rPr lang="en-US" sz="1600"/>
                        <a:t>ER4 – Time to Start Turn</a:t>
                      </a:r>
                    </a:p>
                    <a:p>
                      <a:r>
                        <a:rPr lang="en-US" sz="1600"/>
                        <a:t>ER5 – Rate of Steering</a:t>
                      </a:r>
                    </a:p>
                    <a:p>
                      <a:r>
                        <a:rPr lang="en-US" sz="1600"/>
                        <a:t>ER6 – Max Turning Radius</a:t>
                      </a:r>
                    </a:p>
                    <a:p>
                      <a:r>
                        <a:rPr lang="en-US" sz="1600"/>
                        <a:t>ER7 – Left Steering Radius</a:t>
                      </a:r>
                    </a:p>
                    <a:p>
                      <a:r>
                        <a:rPr lang="en-US" sz="1600"/>
                        <a:t>ER8 – Right Steering Radius</a:t>
                      </a:r>
                    </a:p>
                    <a:p>
                      <a:r>
                        <a:rPr lang="en-US" sz="1600"/>
                        <a:t>ER9 – Max Rotation Range</a:t>
                      </a:r>
                    </a:p>
                    <a:p>
                      <a:r>
                        <a:rPr lang="en-US" sz="1600"/>
                        <a:t>ER10 – Left Wheel Angle</a:t>
                      </a:r>
                    </a:p>
                    <a:p>
                      <a:r>
                        <a:rPr lang="en-US" sz="1600"/>
                        <a:t>ER11 – Right Wheel Angle</a:t>
                      </a:r>
                    </a:p>
                    <a:p>
                      <a:r>
                        <a:rPr lang="en-US" sz="1600"/>
                        <a:t>ER12 – Cycles to Failure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a:t>ER1 – Max Speed</a:t>
                      </a:r>
                    </a:p>
                    <a:p>
                      <a:r>
                        <a:rPr lang="en-US" sz="1600"/>
                        <a:t>ER2 – Spring Force</a:t>
                      </a:r>
                    </a:p>
                    <a:p>
                      <a:r>
                        <a:rPr lang="en-US" sz="1600"/>
                        <a:t>ER3 – Manual Override Response Time</a:t>
                      </a:r>
                    </a:p>
                    <a:p>
                      <a:r>
                        <a:rPr lang="en-US" sz="1600"/>
                        <a:t>ER4 – Actuation Response Time</a:t>
                      </a:r>
                    </a:p>
                    <a:p>
                      <a:r>
                        <a:rPr lang="en-US" sz="1600"/>
                        <a:t>ER5 – Failsafe Response Time</a:t>
                      </a:r>
                    </a:p>
                    <a:p>
                      <a:r>
                        <a:rPr lang="en-US" sz="1600"/>
                        <a:t>ER6 – Electrical Pedal Force Range</a:t>
                      </a:r>
                    </a:p>
                    <a:p>
                      <a:r>
                        <a:rPr lang="en-US" sz="1600"/>
                        <a:t>ER7 – Throttle Cable Velocity</a:t>
                      </a:r>
                    </a:p>
                    <a:p>
                      <a:r>
                        <a:rPr lang="en-US" sz="1600"/>
                        <a:t>ER8 – Spool RPM at Max Throttle</a:t>
                      </a:r>
                    </a:p>
                    <a:p>
                      <a:r>
                        <a:rPr lang="en-US" sz="1600"/>
                        <a:t>ER9 – Required Force to Pull Throttle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95396044"/>
                  </a:ext>
                </a:extLst>
              </a:tr>
            </a:tbl>
          </a:graphicData>
        </a:graphic>
      </p:graphicFrame>
      <p:sp>
        <p:nvSpPr>
          <p:cNvPr id="4" name="TextBox 3">
            <a:extLst>
              <a:ext uri="{FF2B5EF4-FFF2-40B4-BE49-F238E27FC236}">
                <a16:creationId xmlns:a16="http://schemas.microsoft.com/office/drawing/2014/main" id="{B9EDB654-AEBF-C8D8-1F19-0C97683BB0C3}"/>
              </a:ext>
            </a:extLst>
          </p:cNvPr>
          <p:cNvSpPr txBox="1"/>
          <p:nvPr/>
        </p:nvSpPr>
        <p:spPr>
          <a:xfrm>
            <a:off x="11339666" y="6466114"/>
            <a:ext cx="852334" cy="370320"/>
          </a:xfrm>
          <a:prstGeom prst="rect">
            <a:avLst/>
          </a:prstGeom>
          <a:noFill/>
        </p:spPr>
        <p:txBody>
          <a:bodyPr wrap="square" rtlCol="0">
            <a:spAutoFit/>
          </a:bodyPr>
          <a:lstStyle/>
          <a:p>
            <a:pPr algn="r"/>
            <a:r>
              <a:rPr lang="en-US"/>
              <a:t>DM - 4</a:t>
            </a:r>
          </a:p>
        </p:txBody>
      </p:sp>
    </p:spTree>
    <p:extLst>
      <p:ext uri="{BB962C8B-B14F-4D97-AF65-F5344CB8AC3E}">
        <p14:creationId xmlns:p14="http://schemas.microsoft.com/office/powerpoint/2010/main" val="2304726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B9592-2586-E57E-BA8B-0DEDE38B94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A5A423E-867A-D671-16BF-B997706CC577}"/>
              </a:ext>
            </a:extLst>
          </p:cNvPr>
          <p:cNvSpPr>
            <a:spLocks noGrp="1"/>
          </p:cNvSpPr>
          <p:nvPr>
            <p:ph type="title"/>
          </p:nvPr>
        </p:nvSpPr>
        <p:spPr/>
        <p:txBody>
          <a:bodyPr/>
          <a:lstStyle/>
          <a:p>
            <a:pPr algn="l"/>
            <a:r>
              <a:rPr lang="en-US"/>
              <a:t>Houses of Quality</a:t>
            </a:r>
          </a:p>
        </p:txBody>
      </p:sp>
      <p:pic>
        <p:nvPicPr>
          <p:cNvPr id="5" name="Picture 4">
            <a:extLst>
              <a:ext uri="{FF2B5EF4-FFF2-40B4-BE49-F238E27FC236}">
                <a16:creationId xmlns:a16="http://schemas.microsoft.com/office/drawing/2014/main" id="{F2FC9D1E-5FDD-CA48-E50E-A3A3E5EBCF8A}"/>
              </a:ext>
            </a:extLst>
          </p:cNvPr>
          <p:cNvPicPr>
            <a:picLocks noChangeAspect="1"/>
          </p:cNvPicPr>
          <p:nvPr/>
        </p:nvPicPr>
        <p:blipFill>
          <a:blip r:embed="rId3"/>
          <a:srcRect/>
          <a:stretch/>
        </p:blipFill>
        <p:spPr>
          <a:xfrm>
            <a:off x="3950103" y="2623599"/>
            <a:ext cx="4090480" cy="3443888"/>
          </a:xfrm>
          <a:prstGeom prst="rect">
            <a:avLst/>
          </a:prstGeom>
          <a:ln>
            <a:solidFill>
              <a:schemeClr val="tx1"/>
            </a:solidFill>
          </a:ln>
        </p:spPr>
      </p:pic>
      <p:sp>
        <p:nvSpPr>
          <p:cNvPr id="7" name="TextBox 6">
            <a:extLst>
              <a:ext uri="{FF2B5EF4-FFF2-40B4-BE49-F238E27FC236}">
                <a16:creationId xmlns:a16="http://schemas.microsoft.com/office/drawing/2014/main" id="{3DA2932F-4C05-7F08-253D-F5938534C4F1}"/>
              </a:ext>
            </a:extLst>
          </p:cNvPr>
          <p:cNvSpPr txBox="1"/>
          <p:nvPr/>
        </p:nvSpPr>
        <p:spPr>
          <a:xfrm>
            <a:off x="1096054" y="2254267"/>
            <a:ext cx="1767840" cy="369332"/>
          </a:xfrm>
          <a:prstGeom prst="rect">
            <a:avLst/>
          </a:prstGeom>
          <a:noFill/>
        </p:spPr>
        <p:txBody>
          <a:bodyPr wrap="square" rtlCol="0">
            <a:spAutoFit/>
          </a:bodyPr>
          <a:lstStyle/>
          <a:p>
            <a:pPr algn="ctr"/>
            <a:r>
              <a:rPr lang="en-US" b="1"/>
              <a:t>Brakes</a:t>
            </a:r>
          </a:p>
        </p:txBody>
      </p:sp>
      <p:sp>
        <p:nvSpPr>
          <p:cNvPr id="8" name="TextBox 7">
            <a:extLst>
              <a:ext uri="{FF2B5EF4-FFF2-40B4-BE49-F238E27FC236}">
                <a16:creationId xmlns:a16="http://schemas.microsoft.com/office/drawing/2014/main" id="{F4B67718-DCF8-1974-EE6E-702F397F28B0}"/>
              </a:ext>
            </a:extLst>
          </p:cNvPr>
          <p:cNvSpPr txBox="1"/>
          <p:nvPr/>
        </p:nvSpPr>
        <p:spPr>
          <a:xfrm>
            <a:off x="5111423" y="2254267"/>
            <a:ext cx="1767840" cy="369332"/>
          </a:xfrm>
          <a:prstGeom prst="rect">
            <a:avLst/>
          </a:prstGeom>
          <a:noFill/>
        </p:spPr>
        <p:txBody>
          <a:bodyPr wrap="square" rtlCol="0">
            <a:spAutoFit/>
          </a:bodyPr>
          <a:lstStyle/>
          <a:p>
            <a:pPr algn="ctr"/>
            <a:r>
              <a:rPr lang="en-US" b="1"/>
              <a:t>Steering</a:t>
            </a:r>
          </a:p>
        </p:txBody>
      </p:sp>
      <p:sp>
        <p:nvSpPr>
          <p:cNvPr id="9" name="TextBox 8">
            <a:extLst>
              <a:ext uri="{FF2B5EF4-FFF2-40B4-BE49-F238E27FC236}">
                <a16:creationId xmlns:a16="http://schemas.microsoft.com/office/drawing/2014/main" id="{72440469-9794-96E1-8708-2C1921253215}"/>
              </a:ext>
            </a:extLst>
          </p:cNvPr>
          <p:cNvSpPr txBox="1"/>
          <p:nvPr/>
        </p:nvSpPr>
        <p:spPr>
          <a:xfrm>
            <a:off x="9251132" y="2254267"/>
            <a:ext cx="1767840" cy="369332"/>
          </a:xfrm>
          <a:prstGeom prst="rect">
            <a:avLst/>
          </a:prstGeom>
          <a:noFill/>
        </p:spPr>
        <p:txBody>
          <a:bodyPr wrap="square" rtlCol="0">
            <a:spAutoFit/>
          </a:bodyPr>
          <a:lstStyle/>
          <a:p>
            <a:pPr algn="ctr"/>
            <a:r>
              <a:rPr lang="en-US" b="1"/>
              <a:t>Throttle</a:t>
            </a:r>
          </a:p>
        </p:txBody>
      </p:sp>
      <p:pic>
        <p:nvPicPr>
          <p:cNvPr id="11" name="Picture 10">
            <a:extLst>
              <a:ext uri="{FF2B5EF4-FFF2-40B4-BE49-F238E27FC236}">
                <a16:creationId xmlns:a16="http://schemas.microsoft.com/office/drawing/2014/main" id="{C3D06618-5A3B-5284-9574-21D7F313A62A}"/>
              </a:ext>
            </a:extLst>
          </p:cNvPr>
          <p:cNvPicPr>
            <a:picLocks noChangeAspect="1"/>
          </p:cNvPicPr>
          <p:nvPr/>
        </p:nvPicPr>
        <p:blipFill>
          <a:blip r:embed="rId4"/>
          <a:srcRect t="1105"/>
          <a:stretch>
            <a:fillRect/>
          </a:stretch>
        </p:blipFill>
        <p:spPr>
          <a:xfrm>
            <a:off x="8093656" y="2623600"/>
            <a:ext cx="4033522" cy="3443887"/>
          </a:xfrm>
          <a:prstGeom prst="rect">
            <a:avLst/>
          </a:prstGeom>
          <a:ln>
            <a:solidFill>
              <a:schemeClr val="tx1"/>
            </a:solidFill>
          </a:ln>
        </p:spPr>
      </p:pic>
      <p:pic>
        <p:nvPicPr>
          <p:cNvPr id="13" name="Picture 12">
            <a:extLst>
              <a:ext uri="{FF2B5EF4-FFF2-40B4-BE49-F238E27FC236}">
                <a16:creationId xmlns:a16="http://schemas.microsoft.com/office/drawing/2014/main" id="{DCBD9ECD-E5BF-0573-1638-CAFC52374519}"/>
              </a:ext>
            </a:extLst>
          </p:cNvPr>
          <p:cNvPicPr>
            <a:picLocks noChangeAspect="1"/>
          </p:cNvPicPr>
          <p:nvPr/>
        </p:nvPicPr>
        <p:blipFill>
          <a:blip r:embed="rId5"/>
          <a:stretch>
            <a:fillRect/>
          </a:stretch>
        </p:blipFill>
        <p:spPr>
          <a:xfrm>
            <a:off x="62918" y="2623599"/>
            <a:ext cx="3834113" cy="3443888"/>
          </a:xfrm>
          <a:prstGeom prst="rect">
            <a:avLst/>
          </a:prstGeom>
          <a:ln>
            <a:solidFill>
              <a:schemeClr val="tx1"/>
            </a:solidFill>
          </a:ln>
        </p:spPr>
      </p:pic>
      <p:sp>
        <p:nvSpPr>
          <p:cNvPr id="2" name="TextBox 1">
            <a:extLst>
              <a:ext uri="{FF2B5EF4-FFF2-40B4-BE49-F238E27FC236}">
                <a16:creationId xmlns:a16="http://schemas.microsoft.com/office/drawing/2014/main" id="{D4853A1B-7274-AC9A-D3F8-54F655A3AE44}"/>
              </a:ext>
            </a:extLst>
          </p:cNvPr>
          <p:cNvSpPr txBox="1"/>
          <p:nvPr/>
        </p:nvSpPr>
        <p:spPr>
          <a:xfrm>
            <a:off x="11339666" y="6466114"/>
            <a:ext cx="852334" cy="370320"/>
          </a:xfrm>
          <a:prstGeom prst="rect">
            <a:avLst/>
          </a:prstGeom>
          <a:noFill/>
        </p:spPr>
        <p:txBody>
          <a:bodyPr wrap="square" rtlCol="0">
            <a:spAutoFit/>
          </a:bodyPr>
          <a:lstStyle/>
          <a:p>
            <a:pPr algn="r"/>
            <a:r>
              <a:rPr lang="en-US"/>
              <a:t>DM - 5</a:t>
            </a:r>
          </a:p>
        </p:txBody>
      </p:sp>
    </p:spTree>
    <p:extLst>
      <p:ext uri="{BB962C8B-B14F-4D97-AF65-F5344CB8AC3E}">
        <p14:creationId xmlns:p14="http://schemas.microsoft.com/office/powerpoint/2010/main" val="3035025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42760-4AF8-D13A-9DBA-950133EAA1D4}"/>
              </a:ext>
            </a:extLst>
          </p:cNvPr>
          <p:cNvSpPr>
            <a:spLocks noGrp="1"/>
          </p:cNvSpPr>
          <p:nvPr>
            <p:ph type="title"/>
          </p:nvPr>
        </p:nvSpPr>
        <p:spPr>
          <a:xfrm>
            <a:off x="838200" y="1464806"/>
            <a:ext cx="10515600" cy="2852737"/>
          </a:xfrm>
        </p:spPr>
        <p:txBody>
          <a:bodyPr anchor="ctr"/>
          <a:lstStyle/>
          <a:p>
            <a:r>
              <a:rPr lang="en-US"/>
              <a:t>Design Space Research</a:t>
            </a:r>
          </a:p>
        </p:txBody>
      </p:sp>
    </p:spTree>
    <p:extLst>
      <p:ext uri="{BB962C8B-B14F-4D97-AF65-F5344CB8AC3E}">
        <p14:creationId xmlns:p14="http://schemas.microsoft.com/office/powerpoint/2010/main" val="40748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E91F4-1B9F-D728-84A7-6CF63011458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E9B20F-EA9C-F773-FC22-432250360488}"/>
              </a:ext>
            </a:extLst>
          </p:cNvPr>
          <p:cNvSpPr>
            <a:spLocks noGrp="1"/>
          </p:cNvSpPr>
          <p:nvPr>
            <p:ph idx="1"/>
          </p:nvPr>
        </p:nvSpPr>
        <p:spPr>
          <a:xfrm>
            <a:off x="134910" y="1633928"/>
            <a:ext cx="11887201" cy="5081665"/>
          </a:xfrm>
        </p:spPr>
        <p:txBody>
          <a:bodyPr vert="horz" lIns="91440" tIns="45720" rIns="91440" bIns="45720" rtlCol="0" anchor="t">
            <a:normAutofit/>
          </a:bodyPr>
          <a:lstStyle/>
          <a:p>
            <a:r>
              <a:rPr lang="en-US"/>
              <a:t>Tesla</a:t>
            </a:r>
          </a:p>
          <a:p>
            <a:pPr lvl="1"/>
            <a:r>
              <a:rPr lang="en-US"/>
              <a:t>Navigation</a:t>
            </a:r>
          </a:p>
          <a:p>
            <a:pPr lvl="1"/>
            <a:r>
              <a:rPr lang="en-US"/>
              <a:t>Heavy Reliance on Camera Detection</a:t>
            </a:r>
          </a:p>
          <a:p>
            <a:pPr marL="0" indent="0">
              <a:buNone/>
            </a:pPr>
            <a:endParaRPr lang="en-US"/>
          </a:p>
          <a:p>
            <a:r>
              <a:rPr lang="en-US"/>
              <a:t>Waymo</a:t>
            </a:r>
          </a:p>
          <a:p>
            <a:pPr lvl="1"/>
            <a:r>
              <a:rPr lang="en-US"/>
              <a:t>Usability</a:t>
            </a:r>
          </a:p>
          <a:p>
            <a:pPr lvl="1"/>
            <a:r>
              <a:rPr lang="en-US"/>
              <a:t>Challenges to Train LiDAR Cameras</a:t>
            </a:r>
          </a:p>
          <a:p>
            <a:pPr marL="0" indent="0">
              <a:buNone/>
            </a:pPr>
            <a:endParaRPr lang="en-US"/>
          </a:p>
          <a:p>
            <a:r>
              <a:rPr lang="en-US"/>
              <a:t>Cruise</a:t>
            </a:r>
          </a:p>
          <a:p>
            <a:pPr lvl="1"/>
            <a:r>
              <a:rPr lang="en-US"/>
              <a:t>Obstacle Detection </a:t>
            </a:r>
          </a:p>
          <a:p>
            <a:pPr lvl="1"/>
            <a:r>
              <a:rPr lang="en-US"/>
              <a:t>Currently use LiDAR Control Systems</a:t>
            </a:r>
          </a:p>
        </p:txBody>
      </p:sp>
      <p:sp>
        <p:nvSpPr>
          <p:cNvPr id="3" name="Title 2">
            <a:extLst>
              <a:ext uri="{FF2B5EF4-FFF2-40B4-BE49-F238E27FC236}">
                <a16:creationId xmlns:a16="http://schemas.microsoft.com/office/drawing/2014/main" id="{2123C8BC-2AEA-C12C-FB01-CD4C89D50673}"/>
              </a:ext>
            </a:extLst>
          </p:cNvPr>
          <p:cNvSpPr>
            <a:spLocks noGrp="1"/>
          </p:cNvSpPr>
          <p:nvPr>
            <p:ph type="title"/>
          </p:nvPr>
        </p:nvSpPr>
        <p:spPr/>
        <p:txBody>
          <a:bodyPr/>
          <a:lstStyle/>
          <a:p>
            <a:pPr algn="l"/>
            <a:r>
              <a:rPr lang="en-US"/>
              <a:t>Benchmarking</a:t>
            </a:r>
          </a:p>
        </p:txBody>
      </p:sp>
      <p:pic>
        <p:nvPicPr>
          <p:cNvPr id="7170" name="Picture 2" descr="Tesla, Inc. - Wikipedia">
            <a:extLst>
              <a:ext uri="{FF2B5EF4-FFF2-40B4-BE49-F238E27FC236}">
                <a16:creationId xmlns:a16="http://schemas.microsoft.com/office/drawing/2014/main" id="{24B41D19-24DE-2CFC-B5A4-38F1560096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4973" y="1633928"/>
            <a:ext cx="1077851" cy="1388142"/>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Waymo - Wikipedia">
            <a:extLst>
              <a:ext uri="{FF2B5EF4-FFF2-40B4-BE49-F238E27FC236}">
                <a16:creationId xmlns:a16="http://schemas.microsoft.com/office/drawing/2014/main" id="{2AC3A741-C2FF-4BCD-91D9-4F968F742E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2824" y="3657480"/>
            <a:ext cx="1819242" cy="1287778"/>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a:extLst>
              <a:ext uri="{FF2B5EF4-FFF2-40B4-BE49-F238E27FC236}">
                <a16:creationId xmlns:a16="http://schemas.microsoft.com/office/drawing/2014/main" id="{5F09C0FA-B5F1-80F6-A4AB-634CAF176D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17927" y="5846618"/>
            <a:ext cx="2486844" cy="6652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5BF109-2CAE-42AC-5C17-D5A19EACB855}"/>
              </a:ext>
            </a:extLst>
          </p:cNvPr>
          <p:cNvSpPr txBox="1"/>
          <p:nvPr/>
        </p:nvSpPr>
        <p:spPr>
          <a:xfrm>
            <a:off x="11339666" y="6466114"/>
            <a:ext cx="852334" cy="370320"/>
          </a:xfrm>
          <a:prstGeom prst="rect">
            <a:avLst/>
          </a:prstGeom>
          <a:noFill/>
        </p:spPr>
        <p:txBody>
          <a:bodyPr wrap="square" rtlCol="0">
            <a:spAutoFit/>
          </a:bodyPr>
          <a:lstStyle/>
          <a:p>
            <a:pPr algn="r"/>
            <a:r>
              <a:rPr lang="en-US"/>
              <a:t>SC - 7</a:t>
            </a:r>
          </a:p>
        </p:txBody>
      </p:sp>
    </p:spTree>
    <p:extLst>
      <p:ext uri="{BB962C8B-B14F-4D97-AF65-F5344CB8AC3E}">
        <p14:creationId xmlns:p14="http://schemas.microsoft.com/office/powerpoint/2010/main" val="510178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D578B-7453-4582-DBD6-D919493684E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285044-3D70-AC4B-2F6B-7B96BFDA1CD2}"/>
              </a:ext>
            </a:extLst>
          </p:cNvPr>
          <p:cNvSpPr>
            <a:spLocks noGrp="1"/>
          </p:cNvSpPr>
          <p:nvPr>
            <p:ph idx="1"/>
          </p:nvPr>
        </p:nvSpPr>
        <p:spPr>
          <a:xfrm>
            <a:off x="152399" y="1503017"/>
            <a:ext cx="11887201" cy="5267886"/>
          </a:xfrm>
        </p:spPr>
        <p:txBody>
          <a:bodyPr vert="horz" lIns="91440" tIns="45720" rIns="91440" bIns="45720" rtlCol="0" anchor="t">
            <a:noAutofit/>
          </a:bodyPr>
          <a:lstStyle/>
          <a:p>
            <a:pPr marL="0" indent="0">
              <a:lnSpc>
                <a:spcPct val="100000"/>
              </a:lnSpc>
              <a:spcBef>
                <a:spcPts val="200"/>
              </a:spcBef>
              <a:buNone/>
            </a:pPr>
            <a:r>
              <a:rPr lang="en-US" sz="1550" b="1"/>
              <a:t>Brakes</a:t>
            </a:r>
            <a:r>
              <a:rPr lang="en-US" sz="1550"/>
              <a:t> </a:t>
            </a:r>
          </a:p>
          <a:p>
            <a:pPr marL="514350" indent="-514350">
              <a:lnSpc>
                <a:spcPct val="100000"/>
              </a:lnSpc>
              <a:spcBef>
                <a:spcPts val="200"/>
              </a:spcBef>
              <a:buFont typeface="+mj-lt"/>
              <a:buAutoNum type="arabicPeriod"/>
            </a:pPr>
            <a:r>
              <a:rPr lang="en-US" sz="1550" i="1">
                <a:ea typeface="SimSun" panose="02010600030101010101" pitchFamily="2" charset="-122"/>
              </a:rPr>
              <a:t>Fundamentals of Physics, 10th edition [1]</a:t>
            </a:r>
          </a:p>
          <a:p>
            <a:pPr marL="514350" indent="-514350">
              <a:lnSpc>
                <a:spcPct val="100000"/>
              </a:lnSpc>
              <a:spcBef>
                <a:spcPts val="200"/>
              </a:spcBef>
              <a:buFont typeface="+mj-lt"/>
              <a:buAutoNum type="arabicPeriod"/>
            </a:pPr>
            <a:r>
              <a:rPr lang="en-US" sz="1550" i="1">
                <a:ea typeface="SimSun" panose="02010600030101010101" pitchFamily="2" charset="-122"/>
              </a:rPr>
              <a:t>Automotive Brake Systems, 7th edition [2]</a:t>
            </a:r>
          </a:p>
          <a:p>
            <a:pPr marL="514350" indent="-514350">
              <a:lnSpc>
                <a:spcPct val="100000"/>
              </a:lnSpc>
              <a:spcBef>
                <a:spcPts val="200"/>
              </a:spcBef>
              <a:buFont typeface="+mj-lt"/>
              <a:buAutoNum type="arabicPeriod"/>
            </a:pPr>
            <a:r>
              <a:rPr lang="en-US" sz="1550" i="1">
                <a:ea typeface="SimSun" panose="02010600030101010101" pitchFamily="2" charset="-122"/>
              </a:rPr>
              <a:t>On the distribution of braking forces in road braking [3]</a:t>
            </a:r>
          </a:p>
          <a:p>
            <a:pPr marL="514350" indent="-514350">
              <a:lnSpc>
                <a:spcPct val="100000"/>
              </a:lnSpc>
              <a:spcBef>
                <a:spcPts val="200"/>
              </a:spcBef>
              <a:buFont typeface="+mj-lt"/>
              <a:buAutoNum type="arabicPeriod"/>
            </a:pPr>
            <a:r>
              <a:rPr lang="en-US" sz="1550" i="1">
                <a:ea typeface="SimSun"/>
              </a:rPr>
              <a:t>Acceleration-deceleration behavior of various vehicle types [4]</a:t>
            </a:r>
          </a:p>
          <a:p>
            <a:pPr marL="514350" indent="-514350">
              <a:lnSpc>
                <a:spcPct val="100000"/>
              </a:lnSpc>
              <a:spcBef>
                <a:spcPts val="200"/>
              </a:spcBef>
              <a:buFont typeface="+mj-lt"/>
              <a:buAutoNum type="arabicPeriod"/>
            </a:pPr>
            <a:r>
              <a:rPr lang="en-US" sz="1550" i="1">
                <a:ea typeface="SimSun" panose="02010600030101010101" pitchFamily="2" charset="-122"/>
              </a:rPr>
              <a:t>Vehicle Braking, Stability and Control [5]</a:t>
            </a:r>
          </a:p>
          <a:p>
            <a:pPr marL="0" indent="0">
              <a:lnSpc>
                <a:spcPct val="100000"/>
              </a:lnSpc>
              <a:spcBef>
                <a:spcPts val="200"/>
              </a:spcBef>
              <a:buNone/>
            </a:pPr>
            <a:r>
              <a:rPr lang="en-US" sz="1550" b="1"/>
              <a:t>Steering</a:t>
            </a:r>
          </a:p>
          <a:p>
            <a:pPr marL="514350" indent="-514350">
              <a:lnSpc>
                <a:spcPct val="100000"/>
              </a:lnSpc>
              <a:spcBef>
                <a:spcPts val="200"/>
              </a:spcBef>
              <a:buFont typeface="+mj-lt"/>
              <a:buAutoNum type="arabicPeriod"/>
            </a:pPr>
            <a:r>
              <a:rPr lang="en-US" sz="1550" i="1"/>
              <a:t>Reinventing the Wheel: Transforming Steering Wheel Systems for Autonomous Vehicles</a:t>
            </a:r>
            <a:r>
              <a:rPr lang="en-US" sz="1550"/>
              <a:t> </a:t>
            </a:r>
            <a:r>
              <a:rPr lang="en-US" sz="1550" i="1"/>
              <a:t>[6]</a:t>
            </a:r>
            <a:endParaRPr lang="en-US" sz="1550"/>
          </a:p>
          <a:p>
            <a:pPr marL="514350" indent="-514350">
              <a:lnSpc>
                <a:spcPct val="100000"/>
              </a:lnSpc>
              <a:spcBef>
                <a:spcPts val="200"/>
              </a:spcBef>
              <a:buFont typeface="+mj-lt"/>
              <a:buAutoNum type="arabicPeriod"/>
            </a:pPr>
            <a:r>
              <a:rPr lang="en-US" sz="1550" i="1"/>
              <a:t>Nonlinear Steering Wheel Angle Control Using Self-Aligning Torque with Torque and Angle Sensors for Electrical Power Steering of Lateral Control System in Autonomous Vehicles[7]</a:t>
            </a:r>
            <a:endParaRPr lang="en-US" sz="1550"/>
          </a:p>
          <a:p>
            <a:pPr marL="514350" indent="-514350">
              <a:lnSpc>
                <a:spcPct val="100000"/>
              </a:lnSpc>
              <a:spcBef>
                <a:spcPts val="200"/>
              </a:spcBef>
              <a:buFont typeface="+mj-lt"/>
              <a:buAutoNum type="arabicPeriod"/>
            </a:pPr>
            <a:r>
              <a:rPr lang="en-US" sz="1550" i="1"/>
              <a:t>Electric Power Steering Automation for Autonomous Driving</a:t>
            </a:r>
            <a:r>
              <a:rPr lang="en-US" sz="1550"/>
              <a:t> </a:t>
            </a:r>
            <a:r>
              <a:rPr lang="en-US" sz="1550" i="1"/>
              <a:t>[8]</a:t>
            </a:r>
            <a:endParaRPr lang="en-US" sz="1550"/>
          </a:p>
          <a:p>
            <a:pPr marL="514350" indent="-514350">
              <a:lnSpc>
                <a:spcPct val="100000"/>
              </a:lnSpc>
              <a:spcBef>
                <a:spcPts val="200"/>
              </a:spcBef>
              <a:buFont typeface="+mj-lt"/>
              <a:buAutoNum type="arabicPeriod"/>
            </a:pPr>
            <a:r>
              <a:rPr lang="en-US" sz="1550" i="1"/>
              <a:t>Predictive Active Steering Control for Autonomous Vehicle Systems</a:t>
            </a:r>
            <a:r>
              <a:rPr lang="en-US" sz="1550"/>
              <a:t> </a:t>
            </a:r>
            <a:r>
              <a:rPr lang="en-US" sz="1550" i="1"/>
              <a:t>[9]</a:t>
            </a:r>
            <a:endParaRPr lang="en-US" sz="1550"/>
          </a:p>
          <a:p>
            <a:pPr marL="514350" indent="-514350">
              <a:lnSpc>
                <a:spcPct val="100000"/>
              </a:lnSpc>
              <a:spcBef>
                <a:spcPts val="200"/>
              </a:spcBef>
              <a:buFont typeface="+mj-lt"/>
              <a:buAutoNum type="arabicPeriod"/>
            </a:pPr>
            <a:r>
              <a:rPr lang="en-US" sz="1550"/>
              <a:t> </a:t>
            </a:r>
            <a:r>
              <a:rPr lang="en-US" sz="1550" i="1"/>
              <a:t>Automatic Steering System [10]</a:t>
            </a:r>
            <a:endParaRPr lang="en-US" sz="1550"/>
          </a:p>
          <a:p>
            <a:pPr marL="0" indent="0">
              <a:lnSpc>
                <a:spcPct val="100000"/>
              </a:lnSpc>
              <a:spcBef>
                <a:spcPts val="200"/>
              </a:spcBef>
              <a:buNone/>
            </a:pPr>
            <a:r>
              <a:rPr lang="en-US" sz="1550" b="1"/>
              <a:t>Throttle</a:t>
            </a:r>
          </a:p>
          <a:p>
            <a:pPr marL="514350" indent="-514350">
              <a:lnSpc>
                <a:spcPct val="100000"/>
              </a:lnSpc>
              <a:spcBef>
                <a:spcPts val="200"/>
              </a:spcBef>
              <a:buFont typeface="+mj-lt"/>
              <a:buAutoNum type="arabicPeriod"/>
            </a:pPr>
            <a:r>
              <a:rPr lang="en-US" sz="1550" i="1"/>
              <a:t>Safety goals and functional safety requirements for actuation systems of automated vehicles [11]</a:t>
            </a:r>
          </a:p>
          <a:p>
            <a:pPr marL="514350" indent="-514350">
              <a:lnSpc>
                <a:spcPct val="100000"/>
              </a:lnSpc>
              <a:spcBef>
                <a:spcPts val="200"/>
              </a:spcBef>
              <a:buFont typeface="+mj-lt"/>
              <a:buAutoNum type="arabicPeriod"/>
            </a:pPr>
            <a:r>
              <a:rPr lang="en-US" sz="1550" i="1"/>
              <a:t>Drive-By-Wire Development Process Based on ROS for an Autonomous Electric Vehicle [12] </a:t>
            </a:r>
          </a:p>
          <a:p>
            <a:pPr marL="514350" indent="-514350">
              <a:lnSpc>
                <a:spcPct val="100000"/>
              </a:lnSpc>
              <a:spcBef>
                <a:spcPts val="200"/>
              </a:spcBef>
              <a:buFont typeface="+mj-lt"/>
              <a:buAutoNum type="arabicPeriod"/>
            </a:pPr>
            <a:r>
              <a:rPr lang="en-US" sz="1550" i="1"/>
              <a:t>NHTSA Rulemakings Related to Automated Driving System-Equipped Vehicles NHTSA Rulemakings Related to Automated Driving System- Equipped Vehicles [13] </a:t>
            </a:r>
          </a:p>
          <a:p>
            <a:pPr marL="514350" indent="-514350">
              <a:lnSpc>
                <a:spcPct val="100000"/>
              </a:lnSpc>
              <a:spcBef>
                <a:spcPts val="200"/>
              </a:spcBef>
              <a:buFont typeface="+mj-lt"/>
              <a:buAutoNum type="arabicPeriod"/>
            </a:pPr>
            <a:r>
              <a:rPr lang="en-US" sz="1550" i="1"/>
              <a:t>Diagnosis of Automotive Electronic Throttle Control Systems [14] </a:t>
            </a:r>
          </a:p>
          <a:p>
            <a:pPr marL="514350" indent="-514350">
              <a:lnSpc>
                <a:spcPct val="100000"/>
              </a:lnSpc>
              <a:spcBef>
                <a:spcPts val="200"/>
              </a:spcBef>
              <a:buFont typeface="+mj-lt"/>
              <a:buAutoNum type="arabicPeriod"/>
            </a:pPr>
            <a:r>
              <a:rPr lang="en-US" sz="1550" i="1"/>
              <a:t>Accurate and Smooth Speed Control for an Autonomous Vehicle [15] </a:t>
            </a:r>
          </a:p>
        </p:txBody>
      </p:sp>
      <p:sp>
        <p:nvSpPr>
          <p:cNvPr id="3" name="Title 2">
            <a:extLst>
              <a:ext uri="{FF2B5EF4-FFF2-40B4-BE49-F238E27FC236}">
                <a16:creationId xmlns:a16="http://schemas.microsoft.com/office/drawing/2014/main" id="{8450A02E-B51C-24F7-C0D0-9CA21C1BDE51}"/>
              </a:ext>
            </a:extLst>
          </p:cNvPr>
          <p:cNvSpPr>
            <a:spLocks noGrp="1"/>
          </p:cNvSpPr>
          <p:nvPr>
            <p:ph type="title"/>
          </p:nvPr>
        </p:nvSpPr>
        <p:spPr/>
        <p:txBody>
          <a:bodyPr/>
          <a:lstStyle/>
          <a:p>
            <a:pPr algn="l"/>
            <a:r>
              <a:rPr lang="en-US"/>
              <a:t>Literature Review</a:t>
            </a:r>
          </a:p>
        </p:txBody>
      </p:sp>
      <p:sp>
        <p:nvSpPr>
          <p:cNvPr id="4" name="TextBox 3">
            <a:extLst>
              <a:ext uri="{FF2B5EF4-FFF2-40B4-BE49-F238E27FC236}">
                <a16:creationId xmlns:a16="http://schemas.microsoft.com/office/drawing/2014/main" id="{D593E109-A00A-CA43-FAED-95FA5A840D80}"/>
              </a:ext>
            </a:extLst>
          </p:cNvPr>
          <p:cNvSpPr txBox="1"/>
          <p:nvPr/>
        </p:nvSpPr>
        <p:spPr>
          <a:xfrm>
            <a:off x="11339666" y="6466114"/>
            <a:ext cx="852334" cy="370320"/>
          </a:xfrm>
          <a:prstGeom prst="rect">
            <a:avLst/>
          </a:prstGeom>
          <a:noFill/>
        </p:spPr>
        <p:txBody>
          <a:bodyPr wrap="square" rtlCol="0">
            <a:spAutoFit/>
          </a:bodyPr>
          <a:lstStyle/>
          <a:p>
            <a:pPr algn="r"/>
            <a:r>
              <a:rPr lang="en-US"/>
              <a:t>SC - 8</a:t>
            </a:r>
          </a:p>
        </p:txBody>
      </p:sp>
    </p:spTree>
    <p:extLst>
      <p:ext uri="{BB962C8B-B14F-4D97-AF65-F5344CB8AC3E}">
        <p14:creationId xmlns:p14="http://schemas.microsoft.com/office/powerpoint/2010/main" val="330453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A307F-518B-AE02-EF68-E47FDA7E27CE}"/>
            </a:ext>
          </a:extLst>
        </p:cNvPr>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Content Placeholder 1">
                <a:extLst>
                  <a:ext uri="{FF2B5EF4-FFF2-40B4-BE49-F238E27FC236}">
                    <a16:creationId xmlns:a16="http://schemas.microsoft.com/office/drawing/2014/main" id="{7A892C4F-D31A-8696-DED8-A0522610DF2A}"/>
                  </a:ext>
                </a:extLst>
              </p:cNvPr>
              <p:cNvSpPr>
                <a:spLocks noGrp="1"/>
              </p:cNvSpPr>
              <p:nvPr>
                <p:ph idx="1"/>
              </p:nvPr>
            </p:nvSpPr>
            <p:spPr>
              <a:xfrm>
                <a:off x="465507" y="1633926"/>
                <a:ext cx="3555347" cy="5081665"/>
              </a:xfrm>
              <a:ln>
                <a:solidFill>
                  <a:schemeClr val="tx1"/>
                </a:solidFill>
              </a:ln>
            </p:spPr>
            <p:txBody>
              <a:bodyPr vert="horz" lIns="91440" tIns="45720" rIns="91440" bIns="45720" rtlCol="0" anchor="t">
                <a:normAutofit fontScale="92500" lnSpcReduction="20000"/>
              </a:bodyPr>
              <a:lstStyle/>
              <a:p>
                <a:pPr marL="0" indent="0">
                  <a:lnSpc>
                    <a:spcPct val="100000"/>
                  </a:lnSpc>
                  <a:buNone/>
                </a:pPr>
                <a:r>
                  <a:rPr lang="en-US" sz="2400"/>
                  <a:t>Brakes</a:t>
                </a:r>
                <a:endParaRPr lang="en-US"/>
              </a:p>
              <a:p>
                <a:pPr>
                  <a:lnSpc>
                    <a:spcPct val="100000"/>
                  </a:lnSpc>
                </a:pPr>
                <a:r>
                  <a:rPr lang="en-US" sz="1700"/>
                  <a:t>Estimating Distance Traveled (Marek) </a:t>
                </a:r>
              </a:p>
              <a:p>
                <a:pPr lvl="1">
                  <a:lnSpc>
                    <a:spcPct val="100000"/>
                  </a:lnSpc>
                </a:pPr>
                <a14:m>
                  <m:oMath xmlns:m="http://schemas.openxmlformats.org/officeDocument/2006/math">
                    <m:r>
                      <a:rPr lang="en-US" sz="1500" i="1">
                        <a:latin typeface="Cambria Math" panose="02040503050406030204" pitchFamily="18" charset="0"/>
                      </a:rPr>
                      <m:t>𝑇</m:t>
                    </m:r>
                    <m:r>
                      <a:rPr lang="en-US" sz="1500" i="1">
                        <a:latin typeface="Cambria Math" panose="02040503050406030204" pitchFamily="18" charset="0"/>
                      </a:rPr>
                      <m:t>=</m:t>
                    </m:r>
                    <m:r>
                      <a:rPr lang="en-US" sz="1500" i="1">
                        <a:latin typeface="Cambria Math" panose="02040503050406030204" pitchFamily="18" charset="0"/>
                      </a:rPr>
                      <m:t>𝑡</m:t>
                    </m:r>
                    <m:r>
                      <a:rPr lang="en-US" sz="1500" i="1">
                        <a:latin typeface="Cambria Math" panose="02040503050406030204" pitchFamily="18" charset="0"/>
                      </a:rPr>
                      <m:t>+</m:t>
                    </m:r>
                    <m:f>
                      <m:fPr>
                        <m:ctrlPr>
                          <a:rPr lang="en-US" sz="1500" i="1">
                            <a:latin typeface="Cambria Math" panose="02040503050406030204" pitchFamily="18" charset="0"/>
                          </a:rPr>
                        </m:ctrlPr>
                      </m:fPr>
                      <m:num>
                        <m:r>
                          <a:rPr lang="en-US" sz="1500" i="1">
                            <a:latin typeface="Cambria Math" panose="02040503050406030204" pitchFamily="18" charset="0"/>
                          </a:rPr>
                          <m:t>∆</m:t>
                        </m:r>
                        <m:r>
                          <a:rPr lang="en-US" sz="1500" i="1">
                            <a:latin typeface="Cambria Math" panose="02040503050406030204" pitchFamily="18" charset="0"/>
                          </a:rPr>
                          <m:t>𝑣</m:t>
                        </m:r>
                      </m:num>
                      <m:den>
                        <m:r>
                          <a:rPr lang="en-US" sz="1500" i="1">
                            <a:latin typeface="Cambria Math" panose="02040503050406030204" pitchFamily="18" charset="0"/>
                          </a:rPr>
                          <m:t>𝑎</m:t>
                        </m:r>
                      </m:den>
                    </m:f>
                  </m:oMath>
                </a14:m>
                <a:endParaRPr lang="en-US" sz="1500"/>
              </a:p>
              <a:p>
                <a:pPr lvl="1">
                  <a:lnSpc>
                    <a:spcPct val="100000"/>
                  </a:lnSpc>
                </a:pPr>
                <a14:m>
                  <m:oMath xmlns:m="http://schemas.openxmlformats.org/officeDocument/2006/math">
                    <m:r>
                      <a:rPr lang="en-US" sz="1500" i="1">
                        <a:latin typeface="Cambria Math" panose="02040503050406030204" pitchFamily="18" charset="0"/>
                      </a:rPr>
                      <m:t>𝑎</m:t>
                    </m:r>
                    <m:r>
                      <a:rPr lang="en-US" sz="1500" i="1">
                        <a:latin typeface="Cambria Math" panose="02040503050406030204" pitchFamily="18" charset="0"/>
                      </a:rPr>
                      <m:t>=</m:t>
                    </m:r>
                    <m:r>
                      <a:rPr lang="en-US" sz="1500" i="1">
                        <a:latin typeface="Cambria Math" panose="02040503050406030204" pitchFamily="18" charset="0"/>
                      </a:rPr>
                      <m:t>𝜇</m:t>
                    </m:r>
                    <m:r>
                      <a:rPr lang="en-US" sz="1500" i="1">
                        <a:latin typeface="Cambria Math" panose="02040503050406030204" pitchFamily="18" charset="0"/>
                      </a:rPr>
                      <m:t>𝑔</m:t>
                    </m:r>
                  </m:oMath>
                </a14:m>
                <a:endParaRPr lang="en-US" sz="1500"/>
              </a:p>
              <a:p>
                <a:pPr lvl="1">
                  <a:lnSpc>
                    <a:spcPct val="100000"/>
                  </a:lnSpc>
                </a:pPr>
                <a14:m>
                  <m:oMath xmlns:m="http://schemas.openxmlformats.org/officeDocument/2006/math">
                    <m:r>
                      <a:rPr lang="en-US" sz="1500" i="1">
                        <a:latin typeface="Cambria Math" panose="02040503050406030204" pitchFamily="18" charset="0"/>
                      </a:rPr>
                      <m:t>𝐷</m:t>
                    </m:r>
                    <m:r>
                      <a:rPr lang="en-US" sz="1500" i="1">
                        <a:latin typeface="Cambria Math" panose="02040503050406030204" pitchFamily="18" charset="0"/>
                      </a:rPr>
                      <m:t>=</m:t>
                    </m:r>
                    <m:r>
                      <a:rPr lang="en-US" sz="1500" i="1">
                        <a:latin typeface="Cambria Math" panose="02040503050406030204" pitchFamily="18" charset="0"/>
                      </a:rPr>
                      <m:t>𝑣𝑡</m:t>
                    </m:r>
                    <m:r>
                      <a:rPr lang="en-US" sz="1500" i="1">
                        <a:latin typeface="Cambria Math" panose="02040503050406030204" pitchFamily="18" charset="0"/>
                      </a:rPr>
                      <m:t>+</m:t>
                    </m:r>
                    <m:f>
                      <m:fPr>
                        <m:ctrlPr>
                          <a:rPr lang="en-US" sz="1500" i="1">
                            <a:latin typeface="Cambria Math" panose="02040503050406030204" pitchFamily="18" charset="0"/>
                          </a:rPr>
                        </m:ctrlPr>
                      </m:fPr>
                      <m:num>
                        <m:sSup>
                          <m:sSupPr>
                            <m:ctrlPr>
                              <a:rPr lang="en-US" sz="1500" i="1">
                                <a:latin typeface="Cambria Math" panose="02040503050406030204" pitchFamily="18" charset="0"/>
                              </a:rPr>
                            </m:ctrlPr>
                          </m:sSupPr>
                          <m:e>
                            <m:r>
                              <a:rPr lang="en-US" sz="1500" i="1">
                                <a:latin typeface="Cambria Math" panose="02040503050406030204" pitchFamily="18" charset="0"/>
                              </a:rPr>
                              <m:t>𝑣</m:t>
                            </m:r>
                          </m:e>
                          <m:sup>
                            <m:r>
                              <a:rPr lang="en-US" sz="1500" i="1">
                                <a:latin typeface="Cambria Math" panose="02040503050406030204" pitchFamily="18" charset="0"/>
                              </a:rPr>
                              <m:t>2</m:t>
                            </m:r>
                          </m:sup>
                        </m:sSup>
                      </m:num>
                      <m:den>
                        <m:r>
                          <a:rPr lang="en-US" sz="1500" i="1">
                            <a:latin typeface="Cambria Math" panose="02040503050406030204" pitchFamily="18" charset="0"/>
                          </a:rPr>
                          <m:t>2</m:t>
                        </m:r>
                        <m:r>
                          <a:rPr lang="en-US" sz="1500" i="1">
                            <a:latin typeface="Cambria Math" panose="02040503050406030204" pitchFamily="18" charset="0"/>
                          </a:rPr>
                          <m:t>𝑎</m:t>
                        </m:r>
                      </m:den>
                    </m:f>
                  </m:oMath>
                </a14:m>
                <a:endParaRPr lang="en-US" sz="1500"/>
              </a:p>
              <a:p>
                <a:pPr>
                  <a:lnSpc>
                    <a:spcPct val="100000"/>
                  </a:lnSpc>
                </a:pPr>
                <a:r>
                  <a:rPr lang="en-US" sz="1900"/>
                  <a:t>Clamping Force Estimate (Jacob)</a:t>
                </a:r>
              </a:p>
              <a:p>
                <a:pPr marL="0" indent="0">
                  <a:lnSpc>
                    <a:spcPct val="100000"/>
                  </a:lnSpc>
                  <a:buNone/>
                </a:pPr>
                <a14:m>
                  <m:oMathPara xmlns:m="http://schemas.openxmlformats.org/officeDocument/2006/math">
                    <m:oMathParaPr>
                      <m:jc m:val="centerGroup"/>
                    </m:oMathParaPr>
                    <m:oMath xmlns:m="http://schemas.openxmlformats.org/officeDocument/2006/math">
                      <m:r>
                        <a:rPr lang="en-US" sz="1900" b="0" i="1" smtClean="0">
                          <a:latin typeface="Cambria Math" panose="02040503050406030204" pitchFamily="18" charset="0"/>
                        </a:rPr>
                        <m:t>𝑇𝑎𝑛𝑔𝑒𝑛𝑡𝑖𝑎𝑙</m:t>
                      </m:r>
                      <m:r>
                        <a:rPr lang="en-US" sz="1900" b="0" i="1" smtClean="0">
                          <a:latin typeface="Cambria Math" panose="02040503050406030204" pitchFamily="18" charset="0"/>
                        </a:rPr>
                        <m:t> </m:t>
                      </m:r>
                      <m:r>
                        <a:rPr lang="en-US" sz="1900" b="0" i="1" smtClean="0">
                          <a:latin typeface="Cambria Math" panose="02040503050406030204" pitchFamily="18" charset="0"/>
                        </a:rPr>
                        <m:t>𝐹𝑜𝑟𝑐𝑒</m:t>
                      </m:r>
                      <m:r>
                        <a:rPr lang="en-US" sz="1900" b="0" i="1" smtClean="0">
                          <a:latin typeface="Cambria Math" panose="02040503050406030204" pitchFamily="18" charset="0"/>
                        </a:rPr>
                        <m:t>= </m:t>
                      </m:r>
                      <m:sSub>
                        <m:sSubPr>
                          <m:ctrlPr>
                            <a:rPr lang="en-US" sz="1900" b="0" i="1" smtClean="0">
                              <a:latin typeface="Cambria Math" panose="02040503050406030204" pitchFamily="18" charset="0"/>
                            </a:rPr>
                          </m:ctrlPr>
                        </m:sSubPr>
                        <m:e>
                          <m:r>
                            <a:rPr lang="en-US" sz="1900" b="0" i="1" smtClean="0">
                              <a:latin typeface="Cambria Math" panose="02040503050406030204" pitchFamily="18" charset="0"/>
                            </a:rPr>
                            <m:t>𝐹</m:t>
                          </m:r>
                        </m:e>
                        <m:sub>
                          <m:r>
                            <a:rPr lang="en-US" sz="1900" b="0" i="1" smtClean="0">
                              <a:latin typeface="Cambria Math" panose="02040503050406030204" pitchFamily="18" charset="0"/>
                            </a:rPr>
                            <m:t>𝑡𝑎𝑛</m:t>
                          </m:r>
                        </m:sub>
                      </m:sSub>
                      <m:r>
                        <a:rPr lang="en-US" sz="1900" b="0" i="1" smtClean="0">
                          <a:latin typeface="Cambria Math" panose="02040503050406030204" pitchFamily="18" charset="0"/>
                        </a:rPr>
                        <m:t>=</m:t>
                      </m:r>
                      <m:f>
                        <m:fPr>
                          <m:ctrlPr>
                            <a:rPr lang="en-US" sz="1900" b="0" i="1" smtClean="0">
                              <a:latin typeface="Cambria Math" panose="02040503050406030204" pitchFamily="18" charset="0"/>
                            </a:rPr>
                          </m:ctrlPr>
                        </m:fPr>
                        <m:num>
                          <m:sSub>
                            <m:sSubPr>
                              <m:ctrlPr>
                                <a:rPr lang="en-US" sz="1900" b="0" i="1" smtClean="0">
                                  <a:latin typeface="Cambria Math" panose="02040503050406030204" pitchFamily="18" charset="0"/>
                                </a:rPr>
                              </m:ctrlPr>
                            </m:sSubPr>
                            <m:e>
                              <m:r>
                                <a:rPr lang="en-US" sz="1900" b="0" i="1" smtClean="0">
                                  <a:latin typeface="Cambria Math" panose="02040503050406030204" pitchFamily="18" charset="0"/>
                                  <a:ea typeface="Cambria Math" panose="02040503050406030204" pitchFamily="18" charset="0"/>
                                </a:rPr>
                                <m:t>𝜏</m:t>
                              </m:r>
                            </m:e>
                            <m:sub>
                              <m:r>
                                <a:rPr lang="en-US" sz="1900" b="0" i="1" smtClean="0">
                                  <a:latin typeface="Cambria Math" panose="02040503050406030204" pitchFamily="18" charset="0"/>
                                </a:rPr>
                                <m:t>𝑚𝑎𝑥</m:t>
                              </m:r>
                            </m:sub>
                          </m:sSub>
                        </m:num>
                        <m:den>
                          <m:sSub>
                            <m:sSubPr>
                              <m:ctrlPr>
                                <a:rPr lang="en-US" sz="1900" b="0" i="1" smtClean="0">
                                  <a:latin typeface="Cambria Math" panose="02040503050406030204" pitchFamily="18" charset="0"/>
                                </a:rPr>
                              </m:ctrlPr>
                            </m:sSubPr>
                            <m:e>
                              <m:r>
                                <a:rPr lang="en-US" sz="1900" b="0" i="1" smtClean="0">
                                  <a:latin typeface="Cambria Math" panose="02040503050406030204" pitchFamily="18" charset="0"/>
                                </a:rPr>
                                <m:t>𝐿</m:t>
                              </m:r>
                            </m:e>
                            <m:sub>
                              <m:r>
                                <a:rPr lang="en-US" sz="1900" b="0" i="1" smtClean="0">
                                  <a:latin typeface="Cambria Math" panose="02040503050406030204" pitchFamily="18" charset="0"/>
                                </a:rPr>
                                <m:t>𝑒𝑓𝑓</m:t>
                              </m:r>
                            </m:sub>
                          </m:sSub>
                        </m:den>
                      </m:f>
                    </m:oMath>
                  </m:oMathPara>
                </a14:m>
                <a:endParaRPr lang="en-US" sz="1900"/>
              </a:p>
              <a:p>
                <a:pPr marL="0" indent="0">
                  <a:lnSpc>
                    <a:spcPct val="100000"/>
                  </a:lnSpc>
                  <a:buNone/>
                </a:pPr>
                <a:endParaRPr lang="en-US" sz="1000"/>
              </a:p>
              <a:p>
                <a:pPr marL="0" indent="0">
                  <a:lnSpc>
                    <a:spcPct val="100000"/>
                  </a:lnSpc>
                  <a:buNone/>
                </a:pPr>
                <a14:m>
                  <m:oMathPara xmlns:m="http://schemas.openxmlformats.org/officeDocument/2006/math">
                    <m:oMathParaPr>
                      <m:jc m:val="centerGroup"/>
                    </m:oMathParaPr>
                    <m:oMath xmlns:m="http://schemas.openxmlformats.org/officeDocument/2006/math">
                      <m:r>
                        <a:rPr lang="en-US" sz="2000" b="0" i="1" smtClean="0">
                          <a:solidFill>
                            <a:srgbClr val="003366"/>
                          </a:solidFill>
                          <a:latin typeface="Cambria Math" panose="02040503050406030204" pitchFamily="18" charset="0"/>
                          <a:ea typeface="Calibri"/>
                          <a:cs typeface="Calibri"/>
                        </a:rPr>
                        <m:t>𝐶𝑙𝑎𝑚𝑝𝑖𝑛𝑔</m:t>
                      </m:r>
                      <m:r>
                        <a:rPr lang="en-US" sz="2000" b="0" i="1" smtClean="0">
                          <a:solidFill>
                            <a:srgbClr val="003366"/>
                          </a:solidFill>
                          <a:latin typeface="Cambria Math" panose="02040503050406030204" pitchFamily="18" charset="0"/>
                          <a:ea typeface="Calibri"/>
                          <a:cs typeface="Calibri"/>
                        </a:rPr>
                        <m:t> </m:t>
                      </m:r>
                      <m:r>
                        <a:rPr lang="en-US" sz="2000" b="0" i="1" smtClean="0">
                          <a:solidFill>
                            <a:srgbClr val="003366"/>
                          </a:solidFill>
                          <a:latin typeface="Cambria Math" panose="02040503050406030204" pitchFamily="18" charset="0"/>
                          <a:ea typeface="Calibri"/>
                          <a:cs typeface="Calibri"/>
                        </a:rPr>
                        <m:t>𝐹𝑜𝑟𝑐𝑒</m:t>
                      </m:r>
                      <m:r>
                        <a:rPr lang="en-US" sz="2000" b="0" i="1" smtClean="0">
                          <a:solidFill>
                            <a:srgbClr val="003366"/>
                          </a:solidFill>
                          <a:latin typeface="Cambria Math" panose="02040503050406030204" pitchFamily="18" charset="0"/>
                          <a:ea typeface="Calibri"/>
                          <a:cs typeface="Calibri"/>
                        </a:rPr>
                        <m:t>=</m:t>
                      </m:r>
                    </m:oMath>
                  </m:oMathPara>
                </a14:m>
                <a:endParaRPr lang="en-US" sz="2000" b="0" i="1">
                  <a:solidFill>
                    <a:srgbClr val="003366"/>
                  </a:solidFill>
                  <a:latin typeface="Cambria Math" panose="02040503050406030204" pitchFamily="18" charset="0"/>
                  <a:ea typeface="Calibri"/>
                  <a:cs typeface="Calibri"/>
                </a:endParaRPr>
              </a:p>
              <a:p>
                <a:pPr marL="0" indent="0">
                  <a:lnSpc>
                    <a:spcPct val="100000"/>
                  </a:lnSpc>
                  <a:buNone/>
                </a:pPr>
                <a14:m>
                  <m:oMathPara xmlns:m="http://schemas.openxmlformats.org/officeDocument/2006/math">
                    <m:oMathParaPr>
                      <m:jc m:val="centerGroup"/>
                    </m:oMathParaPr>
                    <m:oMath xmlns:m="http://schemas.openxmlformats.org/officeDocument/2006/math">
                      <m:r>
                        <a:rPr lang="en-US" sz="2000" b="0" i="1" smtClean="0">
                          <a:solidFill>
                            <a:srgbClr val="003366"/>
                          </a:solidFill>
                          <a:latin typeface="Cambria Math" panose="02040503050406030204" pitchFamily="18" charset="0"/>
                          <a:ea typeface="Calibri"/>
                          <a:cs typeface="Calibri"/>
                        </a:rPr>
                        <m:t> </m:t>
                      </m:r>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𝐹</m:t>
                          </m:r>
                        </m:e>
                        <m:sub>
                          <m:r>
                            <a:rPr lang="en-US" sz="2000" b="0" i="1" smtClean="0">
                              <a:solidFill>
                                <a:srgbClr val="003366"/>
                              </a:solidFill>
                              <a:latin typeface="Cambria Math" panose="02040503050406030204" pitchFamily="18" charset="0"/>
                              <a:ea typeface="Calibri"/>
                              <a:cs typeface="Calibri"/>
                            </a:rPr>
                            <m:t>𝑇𝑜𝑡𝑎𝑙</m:t>
                          </m:r>
                        </m:sub>
                      </m:sSub>
                      <m:r>
                        <a:rPr lang="en-US" sz="2000" b="0" i="1" smtClean="0">
                          <a:solidFill>
                            <a:srgbClr val="003366"/>
                          </a:solidFill>
                          <a:latin typeface="Cambria Math" panose="02040503050406030204" pitchFamily="18" charset="0"/>
                          <a:ea typeface="Calibri"/>
                          <a:cs typeface="Calibri"/>
                        </a:rPr>
                        <m:t>=2(</m:t>
                      </m:r>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𝐹</m:t>
                          </m:r>
                        </m:e>
                        <m:sub>
                          <m:r>
                            <a:rPr lang="en-US" sz="2000" b="0" i="1" smtClean="0">
                              <a:solidFill>
                                <a:srgbClr val="003366"/>
                              </a:solidFill>
                              <a:latin typeface="Cambria Math" panose="02040503050406030204" pitchFamily="18" charset="0"/>
                              <a:ea typeface="Calibri"/>
                              <a:cs typeface="Calibri"/>
                            </a:rPr>
                            <m:t>𝑡𝑎𝑛</m:t>
                          </m:r>
                        </m:sub>
                      </m:sSub>
                      <m:r>
                        <a:rPr lang="en-US" sz="2000" b="0" i="1" smtClean="0">
                          <a:solidFill>
                            <a:srgbClr val="003366"/>
                          </a:solidFill>
                          <a:latin typeface="Cambria Math" panose="02040503050406030204" pitchFamily="18" charset="0"/>
                          <a:ea typeface="Calibri"/>
                          <a:cs typeface="Calibri"/>
                        </a:rPr>
                        <m:t>∗</m:t>
                      </m:r>
                      <m:r>
                        <m:rPr>
                          <m:sty m:val="p"/>
                        </m:rPr>
                        <a:rPr lang="en-US" sz="2000" b="0" i="0" smtClean="0">
                          <a:solidFill>
                            <a:srgbClr val="003366"/>
                          </a:solidFill>
                          <a:latin typeface="Cambria Math" panose="02040503050406030204" pitchFamily="18" charset="0"/>
                          <a:ea typeface="Calibri"/>
                          <a:cs typeface="Calibri"/>
                        </a:rPr>
                        <m:t>tan</m:t>
                      </m:r>
                      <m:r>
                        <a:rPr lang="en-US" sz="2000" b="0" i="1" smtClean="0">
                          <a:solidFill>
                            <a:srgbClr val="003366"/>
                          </a:solidFill>
                          <a:latin typeface="Cambria Math" panose="02040503050406030204" pitchFamily="18" charset="0"/>
                          <a:ea typeface="Calibri"/>
                          <a:cs typeface="Calibri"/>
                        </a:rPr>
                        <m:t>⁡(</m:t>
                      </m:r>
                      <m:r>
                        <m:rPr>
                          <m:nor/>
                        </m:rPr>
                        <a:rPr lang="en-US" sz="2000" i="1" dirty="0">
                          <a:solidFill>
                            <a:srgbClr val="003366"/>
                          </a:solidFill>
                          <a:latin typeface="Calibri"/>
                          <a:ea typeface="Calibri"/>
                          <a:cs typeface="Calibri"/>
                        </a:rPr>
                        <m:t>θη</m:t>
                      </m:r>
                      <m:r>
                        <m:rPr>
                          <m:nor/>
                        </m:rPr>
                        <a:rPr lang="en-US" sz="2000" b="0" i="0" dirty="0" smtClean="0">
                          <a:solidFill>
                            <a:srgbClr val="003366"/>
                          </a:solidFill>
                          <a:latin typeface="Calibri"/>
                          <a:ea typeface="Calibri"/>
                          <a:cs typeface="Calibri"/>
                        </a:rPr>
                        <m:t>))</m:t>
                      </m:r>
                    </m:oMath>
                  </m:oMathPara>
                </a14:m>
                <a:endParaRPr lang="en-US" sz="2000" i="1">
                  <a:solidFill>
                    <a:srgbClr val="003366"/>
                  </a:solidFill>
                  <a:latin typeface="Calibri"/>
                  <a:ea typeface="Calibri"/>
                  <a:cs typeface="Calibri"/>
                </a:endParaRPr>
              </a:p>
              <a:p>
                <a:pPr marL="0" indent="0">
                  <a:lnSpc>
                    <a:spcPct val="100000"/>
                  </a:lnSpc>
                  <a:buNone/>
                </a:pPr>
                <a:endParaRPr lang="en-US" sz="1000" i="1">
                  <a:solidFill>
                    <a:srgbClr val="003366"/>
                  </a:solidFill>
                  <a:latin typeface="Calibri"/>
                  <a:ea typeface="Calibri"/>
                  <a:cs typeface="Calibri"/>
                </a:endParaRPr>
              </a:p>
              <a:p>
                <a:pPr marL="0" indent="0">
                  <a:lnSpc>
                    <a:spcPct val="100000"/>
                  </a:lnSpc>
                  <a:buNone/>
                </a:pPr>
                <a14:m>
                  <m:oMathPara xmlns:m="http://schemas.openxmlformats.org/officeDocument/2006/math">
                    <m:oMathParaPr>
                      <m:jc m:val="centerGroup"/>
                    </m:oMathParaPr>
                    <m:oMath xmlns:m="http://schemas.openxmlformats.org/officeDocument/2006/math">
                      <m:r>
                        <a:rPr lang="en-US" sz="2000" b="0" i="1" smtClean="0">
                          <a:solidFill>
                            <a:srgbClr val="003366"/>
                          </a:solidFill>
                          <a:latin typeface="Cambria Math" panose="02040503050406030204" pitchFamily="18" charset="0"/>
                          <a:ea typeface="Calibri"/>
                          <a:cs typeface="Calibri"/>
                        </a:rPr>
                        <m:t>𝐴𝑐𝑡𝑢𝑎𝑡𝑖𝑜𝑛</m:t>
                      </m:r>
                      <m:r>
                        <a:rPr lang="en-US" sz="2000" b="0" i="1" smtClean="0">
                          <a:solidFill>
                            <a:srgbClr val="003366"/>
                          </a:solidFill>
                          <a:latin typeface="Cambria Math" panose="02040503050406030204" pitchFamily="18" charset="0"/>
                          <a:ea typeface="Calibri"/>
                          <a:cs typeface="Calibri"/>
                        </a:rPr>
                        <m:t> </m:t>
                      </m:r>
                      <m:r>
                        <a:rPr lang="en-US" sz="2000" b="0" i="1" smtClean="0">
                          <a:solidFill>
                            <a:srgbClr val="003366"/>
                          </a:solidFill>
                          <a:latin typeface="Cambria Math" panose="02040503050406030204" pitchFamily="18" charset="0"/>
                          <a:ea typeface="Calibri"/>
                          <a:cs typeface="Calibri"/>
                        </a:rPr>
                        <m:t>𝑇𝑖𝑚𝑒</m:t>
                      </m:r>
                      <m:r>
                        <a:rPr lang="en-US" sz="2000" b="0" i="1" smtClean="0">
                          <a:solidFill>
                            <a:srgbClr val="003366"/>
                          </a:solidFill>
                          <a:latin typeface="Cambria Math" panose="02040503050406030204" pitchFamily="18" charset="0"/>
                          <a:ea typeface="Calibri"/>
                          <a:cs typeface="Calibri"/>
                        </a:rPr>
                        <m:t> </m:t>
                      </m:r>
                      <m:r>
                        <a:rPr lang="en-US" sz="2000" b="0" i="1" smtClean="0">
                          <a:solidFill>
                            <a:srgbClr val="003366"/>
                          </a:solidFill>
                          <a:latin typeface="Cambria Math" panose="02040503050406030204" pitchFamily="18" charset="0"/>
                          <a:ea typeface="Calibri"/>
                          <a:cs typeface="Calibri"/>
                        </a:rPr>
                        <m:t>𝐶𝑎𝑙𝑐𝑢𝑙𝑎𝑡𝑒𝑑</m:t>
                      </m:r>
                      <m:r>
                        <a:rPr lang="en-US" sz="2000" b="0" i="1" smtClean="0">
                          <a:solidFill>
                            <a:srgbClr val="003366"/>
                          </a:solidFill>
                          <a:latin typeface="Cambria Math" panose="02040503050406030204" pitchFamily="18" charset="0"/>
                          <a:ea typeface="Calibri"/>
                          <a:cs typeface="Calibri"/>
                        </a:rPr>
                        <m:t>=</m:t>
                      </m:r>
                    </m:oMath>
                  </m:oMathPara>
                </a14:m>
                <a:endParaRPr lang="en-US" sz="2000" b="0" i="1">
                  <a:solidFill>
                    <a:srgbClr val="003366"/>
                  </a:solidFill>
                  <a:latin typeface="Cambria Math" panose="02040503050406030204" pitchFamily="18" charset="0"/>
                  <a:ea typeface="Calibri"/>
                  <a:cs typeface="Calibri"/>
                </a:endParaRPr>
              </a:p>
              <a:p>
                <a:pPr marL="0" indent="0">
                  <a:lnSpc>
                    <a:spcPct val="100000"/>
                  </a:lnSpc>
                  <a:buNone/>
                </a:pPr>
                <a14:m>
                  <m:oMathPara xmlns:m="http://schemas.openxmlformats.org/officeDocument/2006/math">
                    <m:oMathParaPr>
                      <m:jc m:val="centerGroup"/>
                    </m:oMathParaPr>
                    <m:oMath xmlns:m="http://schemas.openxmlformats.org/officeDocument/2006/math">
                      <m:r>
                        <a:rPr lang="en-US" sz="2000" b="0" i="1" smtClean="0">
                          <a:solidFill>
                            <a:srgbClr val="003366"/>
                          </a:solidFill>
                          <a:latin typeface="Cambria Math" panose="02040503050406030204" pitchFamily="18" charset="0"/>
                          <a:ea typeface="Calibri"/>
                          <a:cs typeface="Calibri"/>
                        </a:rPr>
                        <m:t> </m:t>
                      </m:r>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𝑡</m:t>
                          </m:r>
                        </m:e>
                        <m:sub>
                          <m:r>
                            <a:rPr lang="en-US" sz="2000" b="0" i="1" smtClean="0">
                              <a:solidFill>
                                <a:srgbClr val="003366"/>
                              </a:solidFill>
                              <a:latin typeface="Cambria Math" panose="02040503050406030204" pitchFamily="18" charset="0"/>
                              <a:ea typeface="Calibri"/>
                              <a:cs typeface="Calibri"/>
                            </a:rPr>
                            <m:t>120</m:t>
                          </m:r>
                          <m:r>
                            <a:rPr lang="en-US" sz="2000" b="0" i="1" smtClean="0">
                              <a:solidFill>
                                <a:srgbClr val="003366"/>
                              </a:solidFill>
                              <a:latin typeface="Cambria Math" panose="02040503050406030204" pitchFamily="18" charset="0"/>
                              <a:ea typeface="Cambria Math" panose="02040503050406030204" pitchFamily="18" charset="0"/>
                              <a:cs typeface="Calibri"/>
                            </a:rPr>
                            <m:t>°</m:t>
                          </m:r>
                        </m:sub>
                      </m:sSub>
                      <m:r>
                        <a:rPr lang="en-US" sz="2000" b="0" i="1" smtClean="0">
                          <a:solidFill>
                            <a:srgbClr val="003366"/>
                          </a:solidFill>
                          <a:latin typeface="Cambria Math" panose="02040503050406030204" pitchFamily="18" charset="0"/>
                          <a:ea typeface="Calibri"/>
                          <a:cs typeface="Calibri"/>
                        </a:rPr>
                        <m:t>=2∗</m:t>
                      </m:r>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𝑡</m:t>
                          </m:r>
                        </m:e>
                        <m:sub>
                          <m:r>
                            <a:rPr lang="en-US" sz="2000" b="0" i="1" smtClean="0">
                              <a:solidFill>
                                <a:srgbClr val="003366"/>
                              </a:solidFill>
                              <a:latin typeface="Cambria Math" panose="02040503050406030204" pitchFamily="18" charset="0"/>
                              <a:ea typeface="Calibri"/>
                              <a:cs typeface="Calibri"/>
                            </a:rPr>
                            <m:t>60</m:t>
                          </m:r>
                          <m:r>
                            <a:rPr lang="en-US" sz="2000" b="0" i="1" smtClean="0">
                              <a:solidFill>
                                <a:srgbClr val="003366"/>
                              </a:solidFill>
                              <a:latin typeface="Cambria Math" panose="02040503050406030204" pitchFamily="18" charset="0"/>
                              <a:ea typeface="Cambria Math" panose="02040503050406030204" pitchFamily="18" charset="0"/>
                              <a:cs typeface="Calibri"/>
                            </a:rPr>
                            <m:t>°,18</m:t>
                          </m:r>
                          <m:r>
                            <a:rPr lang="en-US" sz="2000" b="0" i="1" smtClean="0">
                              <a:solidFill>
                                <a:srgbClr val="003366"/>
                              </a:solidFill>
                              <a:latin typeface="Cambria Math" panose="02040503050406030204" pitchFamily="18" charset="0"/>
                              <a:ea typeface="Cambria Math" panose="02040503050406030204" pitchFamily="18" charset="0"/>
                              <a:cs typeface="Calibri"/>
                            </a:rPr>
                            <m:t>𝑉</m:t>
                          </m:r>
                        </m:sub>
                      </m:sSub>
                      <m:r>
                        <a:rPr lang="en-US" sz="2000" b="0" i="1" smtClean="0">
                          <a:solidFill>
                            <a:srgbClr val="003366"/>
                          </a:solidFill>
                          <a:latin typeface="Cambria Math" panose="02040503050406030204" pitchFamily="18" charset="0"/>
                          <a:ea typeface="Calibri"/>
                          <a:cs typeface="Calibri"/>
                        </a:rPr>
                        <m:t>∗</m:t>
                      </m:r>
                      <m:f>
                        <m:fPr>
                          <m:ctrlPr>
                            <a:rPr lang="en-US" sz="2000" b="0" i="1" smtClean="0">
                              <a:solidFill>
                                <a:srgbClr val="003366"/>
                              </a:solidFill>
                              <a:latin typeface="Cambria Math" panose="02040503050406030204" pitchFamily="18" charset="0"/>
                              <a:ea typeface="Calibri"/>
                              <a:cs typeface="Calibri"/>
                            </a:rPr>
                          </m:ctrlPr>
                        </m:fPr>
                        <m:num>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𝑣</m:t>
                              </m:r>
                            </m:e>
                            <m:sub>
                              <m:r>
                                <a:rPr lang="en-US" sz="2000" b="0" i="1" smtClean="0">
                                  <a:solidFill>
                                    <a:srgbClr val="003366"/>
                                  </a:solidFill>
                                  <a:latin typeface="Cambria Math" panose="02040503050406030204" pitchFamily="18" charset="0"/>
                                  <a:ea typeface="Calibri"/>
                                  <a:cs typeface="Calibri"/>
                                </a:rPr>
                                <m:t>1</m:t>
                              </m:r>
                            </m:sub>
                          </m:sSub>
                        </m:num>
                        <m:den>
                          <m:sSub>
                            <m:sSubPr>
                              <m:ctrlPr>
                                <a:rPr lang="en-US" sz="2000" b="0" i="1" smtClean="0">
                                  <a:solidFill>
                                    <a:srgbClr val="003366"/>
                                  </a:solidFill>
                                  <a:latin typeface="Cambria Math" panose="02040503050406030204" pitchFamily="18" charset="0"/>
                                  <a:ea typeface="Calibri"/>
                                  <a:cs typeface="Calibri"/>
                                </a:rPr>
                              </m:ctrlPr>
                            </m:sSubPr>
                            <m:e>
                              <m:r>
                                <a:rPr lang="en-US" sz="2000" b="0" i="1" smtClean="0">
                                  <a:solidFill>
                                    <a:srgbClr val="003366"/>
                                  </a:solidFill>
                                  <a:latin typeface="Cambria Math" panose="02040503050406030204" pitchFamily="18" charset="0"/>
                                  <a:ea typeface="Calibri"/>
                                  <a:cs typeface="Calibri"/>
                                </a:rPr>
                                <m:t>𝑣</m:t>
                              </m:r>
                            </m:e>
                            <m:sub>
                              <m:r>
                                <a:rPr lang="en-US" sz="2000" b="0" i="1" smtClean="0">
                                  <a:solidFill>
                                    <a:srgbClr val="003366"/>
                                  </a:solidFill>
                                  <a:latin typeface="Cambria Math" panose="02040503050406030204" pitchFamily="18" charset="0"/>
                                  <a:ea typeface="Calibri"/>
                                  <a:cs typeface="Calibri"/>
                                </a:rPr>
                                <m:t>2</m:t>
                              </m:r>
                            </m:sub>
                          </m:sSub>
                        </m:den>
                      </m:f>
                    </m:oMath>
                  </m:oMathPara>
                </a14:m>
                <a:endParaRPr lang="en-US" sz="2000" i="1">
                  <a:solidFill>
                    <a:srgbClr val="003366"/>
                  </a:solidFill>
                  <a:latin typeface="Calibri"/>
                  <a:ea typeface="Calibri"/>
                  <a:cs typeface="Calibri"/>
                </a:endParaRPr>
              </a:p>
              <a:p>
                <a:endParaRPr lang="en-US" sz="1900"/>
              </a:p>
            </p:txBody>
          </p:sp>
        </mc:Choice>
        <mc:Fallback>
          <p:sp>
            <p:nvSpPr>
              <p:cNvPr id="2" name="Content Placeholder 1">
                <a:extLst>
                  <a:ext uri="{FF2B5EF4-FFF2-40B4-BE49-F238E27FC236}">
                    <a16:creationId xmlns:a16="http://schemas.microsoft.com/office/drawing/2014/main" id="{7A892C4F-D31A-8696-DED8-A0522610DF2A}"/>
                  </a:ext>
                </a:extLst>
              </p:cNvPr>
              <p:cNvSpPr>
                <a:spLocks noGrp="1" noRot="1" noChangeAspect="1" noMove="1" noResize="1" noEditPoints="1" noAdjustHandles="1" noChangeArrowheads="1" noChangeShapeType="1" noTextEdit="1"/>
              </p:cNvSpPr>
              <p:nvPr>
                <p:ph idx="1"/>
              </p:nvPr>
            </p:nvSpPr>
            <p:spPr>
              <a:xfrm>
                <a:off x="465507" y="1633926"/>
                <a:ext cx="3555347" cy="5081665"/>
              </a:xfrm>
              <a:blipFill>
                <a:blip r:embed="rId3"/>
                <a:stretch>
                  <a:fillRect l="-2048" t="-1914"/>
                </a:stretch>
              </a:blipFill>
              <a:ln>
                <a:solidFill>
                  <a:schemeClr val="tx1"/>
                </a:solidFill>
              </a:ln>
            </p:spPr>
            <p:txBody>
              <a:bodyPr/>
              <a:lstStyle/>
              <a:p>
                <a:r>
                  <a:rPr lang="en-US">
                    <a:noFill/>
                  </a:rPr>
                  <a:t> </a:t>
                </a:r>
              </a:p>
            </p:txBody>
          </p:sp>
        </mc:Fallback>
      </mc:AlternateContent>
      <p:sp>
        <p:nvSpPr>
          <p:cNvPr id="3" name="Title 2">
            <a:extLst>
              <a:ext uri="{FF2B5EF4-FFF2-40B4-BE49-F238E27FC236}">
                <a16:creationId xmlns:a16="http://schemas.microsoft.com/office/drawing/2014/main" id="{2F95BF8B-9C07-1303-9BC3-366383155D96}"/>
              </a:ext>
            </a:extLst>
          </p:cNvPr>
          <p:cNvSpPr>
            <a:spLocks noGrp="1"/>
          </p:cNvSpPr>
          <p:nvPr>
            <p:ph type="title"/>
          </p:nvPr>
        </p:nvSpPr>
        <p:spPr/>
        <p:txBody>
          <a:bodyPr/>
          <a:lstStyle/>
          <a:p>
            <a:pPr algn="l"/>
            <a:r>
              <a:rPr lang="en-US"/>
              <a:t>Mathematical Modeling</a:t>
            </a:r>
          </a:p>
        </p:txBody>
      </p:sp>
      <mc:AlternateContent xmlns:mc="http://schemas.openxmlformats.org/markup-compatibility/2006">
        <mc:Choice xmlns:a14="http://schemas.microsoft.com/office/drawing/2010/main" Requires="a14">
          <p:sp>
            <p:nvSpPr>
              <p:cNvPr id="4" name="Content Placeholder 1">
                <a:extLst>
                  <a:ext uri="{FF2B5EF4-FFF2-40B4-BE49-F238E27FC236}">
                    <a16:creationId xmlns:a16="http://schemas.microsoft.com/office/drawing/2014/main" id="{BD42EB01-8661-840F-4E2D-F7858B47EBD4}"/>
                  </a:ext>
                </a:extLst>
              </p:cNvPr>
              <p:cNvSpPr txBox="1">
                <a:spLocks/>
              </p:cNvSpPr>
              <p:nvPr/>
            </p:nvSpPr>
            <p:spPr>
              <a:xfrm>
                <a:off x="4318326" y="1634995"/>
                <a:ext cx="3555347" cy="5081665"/>
              </a:xfrm>
              <a:prstGeom prst="rect">
                <a:avLst/>
              </a:prstGeom>
              <a:ln>
                <a:solidFill>
                  <a:schemeClr val="tx1"/>
                </a:solidFill>
              </a:ln>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600"/>
                  <a:t>Steering</a:t>
                </a:r>
                <a:endParaRPr lang="en-US"/>
              </a:p>
              <a:p>
                <a:r>
                  <a:rPr lang="en-US" sz="1800"/>
                  <a:t>Set Screw Shear Stress Analysis (Selina) [16]</a:t>
                </a:r>
              </a:p>
              <a:p>
                <a:pPr lvl="1"/>
                <a14:m>
                  <m:oMath xmlns:m="http://schemas.openxmlformats.org/officeDocument/2006/math">
                    <m:sSub>
                      <m:sSubPr>
                        <m:ctrlPr>
                          <a:rPr lang="en-US" sz="1600" i="1">
                            <a:latin typeface="Cambria Math" panose="02040503050406030204" pitchFamily="18" charset="0"/>
                          </a:rPr>
                        </m:ctrlPr>
                      </m:sSubPr>
                      <m:e>
                        <m:r>
                          <a:rPr lang="en-US" sz="1600" i="1">
                            <a:latin typeface="Cambria Math" panose="02040503050406030204" pitchFamily="18" charset="0"/>
                          </a:rPr>
                          <m:t>𝜏</m:t>
                        </m:r>
                      </m:e>
                      <m:sub>
                        <m:r>
                          <a:rPr lang="en-US" sz="1600" i="1">
                            <a:latin typeface="Cambria Math" panose="02040503050406030204" pitchFamily="18" charset="0"/>
                          </a:rPr>
                          <m:t>𝑎𝑙𝑙𝑜𝑤</m:t>
                        </m:r>
                      </m:sub>
                    </m:sSub>
                    <m:r>
                      <a:rPr lang="en-US" sz="1600" i="1">
                        <a:latin typeface="Cambria Math" panose="02040503050406030204" pitchFamily="18" charset="0"/>
                      </a:rPr>
                      <m:t>=</m:t>
                    </m:r>
                    <m:f>
                      <m:fPr>
                        <m:ctrlPr>
                          <a:rPr lang="en-US" sz="1600" i="1">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𝑆</m:t>
                            </m:r>
                          </m:e>
                          <m:sub>
                            <m:r>
                              <a:rPr lang="en-US" sz="1600" i="1">
                                <a:latin typeface="Cambria Math" panose="02040503050406030204" pitchFamily="18" charset="0"/>
                              </a:rPr>
                              <m:t>𝑦</m:t>
                            </m:r>
                          </m:sub>
                        </m:sSub>
                      </m:num>
                      <m:den>
                        <m:rad>
                          <m:radPr>
                            <m:degHide m:val="on"/>
                            <m:ctrlPr>
                              <a:rPr lang="en-US" sz="1600" i="1">
                                <a:latin typeface="Cambria Math" panose="02040503050406030204" pitchFamily="18" charset="0"/>
                              </a:rPr>
                            </m:ctrlPr>
                          </m:radPr>
                          <m:deg/>
                          <m:e>
                            <m:r>
                              <a:rPr lang="en-US" sz="1600" i="1">
                                <a:latin typeface="Cambria Math" panose="02040503050406030204" pitchFamily="18" charset="0"/>
                              </a:rPr>
                              <m:t>3</m:t>
                            </m:r>
                          </m:e>
                        </m:rad>
                      </m:den>
                    </m:f>
                  </m:oMath>
                </a14:m>
                <a:r>
                  <a:rPr lang="en-US" sz="1600"/>
                  <a:t>   </a:t>
                </a:r>
                <a:endParaRPr lang="en-US" sz="1600" i="1">
                  <a:latin typeface="Cambria Math" panose="02040503050406030204" pitchFamily="18" charset="0"/>
                </a:endParaRPr>
              </a:p>
              <a:p>
                <a:pPr lvl="1"/>
                <a14:m>
                  <m:oMath xmlns:m="http://schemas.openxmlformats.org/officeDocument/2006/math">
                    <m:r>
                      <a:rPr lang="en-US" sz="1600" i="1">
                        <a:latin typeface="Cambria Math" panose="02040503050406030204" pitchFamily="18" charset="0"/>
                      </a:rPr>
                      <m:t>𝜏</m:t>
                    </m:r>
                    <m:r>
                      <a:rPr lang="en-US" sz="1600" i="1">
                        <a:latin typeface="Cambria Math" panose="02040503050406030204" pitchFamily="18" charset="0"/>
                      </a:rPr>
                      <m:t>=</m:t>
                    </m:r>
                    <m:f>
                      <m:fPr>
                        <m:ctrlPr>
                          <a:rPr lang="en-US" sz="1600" i="1">
                            <a:latin typeface="Cambria Math" panose="02040503050406030204" pitchFamily="18" charset="0"/>
                          </a:rPr>
                        </m:ctrlPr>
                      </m:fPr>
                      <m:num>
                        <m:r>
                          <a:rPr lang="en-US" sz="1600" i="1">
                            <a:latin typeface="Cambria Math" panose="02040503050406030204" pitchFamily="18" charset="0"/>
                          </a:rPr>
                          <m:t>𝐹</m:t>
                        </m:r>
                      </m:num>
                      <m:den>
                        <m:r>
                          <a:rPr lang="en-US" sz="1600" i="1">
                            <a:latin typeface="Cambria Math" panose="02040503050406030204" pitchFamily="18" charset="0"/>
                          </a:rPr>
                          <m:t>𝐴</m:t>
                        </m:r>
                      </m:den>
                    </m:f>
                  </m:oMath>
                </a14:m>
                <a:r>
                  <a:rPr lang="en-US" sz="1600"/>
                  <a:t>   </a:t>
                </a:r>
              </a:p>
              <a:p>
                <a:pPr lvl="1"/>
                <a14:m>
                  <m:oMath xmlns:m="http://schemas.openxmlformats.org/officeDocument/2006/math">
                    <m:r>
                      <a:rPr lang="en-US" sz="1600" i="1">
                        <a:latin typeface="Cambria Math" panose="02040503050406030204" pitchFamily="18" charset="0"/>
                      </a:rPr>
                      <m:t>𝐹𝑜𝑆</m:t>
                    </m:r>
                    <m:r>
                      <a:rPr lang="en-US" sz="1600" i="1">
                        <a:latin typeface="Cambria Math" panose="02040503050406030204" pitchFamily="18" charset="0"/>
                      </a:rPr>
                      <m:t>=</m:t>
                    </m:r>
                    <m:f>
                      <m:fPr>
                        <m:ctrlPr>
                          <a:rPr lang="en-US" sz="1600" i="1">
                            <a:latin typeface="Cambria Math" panose="02040503050406030204" pitchFamily="18" charset="0"/>
                          </a:rPr>
                        </m:ctrlPr>
                      </m:fPr>
                      <m:num>
                        <m:sSub>
                          <m:sSubPr>
                            <m:ctrlPr>
                              <a:rPr lang="en-US" sz="1600" i="1">
                                <a:latin typeface="Cambria Math" panose="02040503050406030204" pitchFamily="18" charset="0"/>
                              </a:rPr>
                            </m:ctrlPr>
                          </m:sSubPr>
                          <m:e>
                            <m:r>
                              <a:rPr lang="en-US" sz="1600" i="1">
                                <a:latin typeface="Cambria Math" panose="02040503050406030204" pitchFamily="18" charset="0"/>
                              </a:rPr>
                              <m:t>𝜏</m:t>
                            </m:r>
                          </m:e>
                          <m:sub>
                            <m:r>
                              <a:rPr lang="en-US" sz="1600" i="1">
                                <a:latin typeface="Cambria Math" panose="02040503050406030204" pitchFamily="18" charset="0"/>
                              </a:rPr>
                              <m:t>𝑎𝑙𝑙𝑜𝑤</m:t>
                            </m:r>
                          </m:sub>
                        </m:sSub>
                      </m:num>
                      <m:den>
                        <m:r>
                          <a:rPr lang="en-US" sz="1600" i="1">
                            <a:latin typeface="Cambria Math" panose="02040503050406030204" pitchFamily="18" charset="0"/>
                          </a:rPr>
                          <m:t>𝜏</m:t>
                        </m:r>
                      </m:den>
                    </m:f>
                  </m:oMath>
                </a14:m>
                <a:r>
                  <a:rPr lang="en-US" sz="1600"/>
                  <a:t>   </a:t>
                </a:r>
              </a:p>
              <a:p>
                <a:r>
                  <a:rPr lang="en-US" sz="1800"/>
                  <a:t>Gear System Stress Analysis (Desirae) [17]</a:t>
                </a:r>
              </a:p>
              <a:p>
                <a:pPr lvl="1"/>
                <a14:m>
                  <m:oMath xmlns:m="http://schemas.openxmlformats.org/officeDocument/2006/math">
                    <m:r>
                      <a:rPr lang="en-US" sz="1600" i="1" smtClean="0">
                        <a:effectLst/>
                        <a:latin typeface="Cambria Math" panose="02040503050406030204" pitchFamily="18" charset="0"/>
                        <a:ea typeface="Cambria Math" panose="02040503050406030204" pitchFamily="18" charset="0"/>
                      </a:rPr>
                      <m:t>𝜎</m:t>
                    </m:r>
                    <m:r>
                      <a:rPr lang="en-US" sz="1600" i="1" smtClean="0">
                        <a:effectLst/>
                        <a:latin typeface="Cambria Math" panose="02040503050406030204" pitchFamily="18" charset="0"/>
                        <a:ea typeface="Cambria Math" panose="02040503050406030204" pitchFamily="18" charset="0"/>
                      </a:rPr>
                      <m:t>=</m:t>
                    </m:r>
                    <m:sSup>
                      <m:sSupPr>
                        <m:ctrlPr>
                          <a:rPr lang="en-US" sz="1600" i="1">
                            <a:effectLst/>
                            <a:latin typeface="Cambria Math" panose="02040503050406030204" pitchFamily="18" charset="0"/>
                            <a:ea typeface="Cambria Math" panose="02040503050406030204" pitchFamily="18" charset="0"/>
                          </a:rPr>
                        </m:ctrlPr>
                      </m:sSupPr>
                      <m:e>
                        <m:r>
                          <a:rPr lang="en-US" sz="1600" i="1">
                            <a:effectLst/>
                            <a:latin typeface="Cambria Math" panose="02040503050406030204" pitchFamily="18" charset="0"/>
                            <a:ea typeface="Cambria Math" panose="02040503050406030204" pitchFamily="18" charset="0"/>
                          </a:rPr>
                          <m:t>𝑊</m:t>
                        </m:r>
                      </m:e>
                      <m:sup>
                        <m:r>
                          <a:rPr lang="en-US" sz="1600" i="1">
                            <a:effectLst/>
                            <a:latin typeface="Cambria Math" panose="02040503050406030204" pitchFamily="18" charset="0"/>
                            <a:ea typeface="Cambria Math" panose="02040503050406030204" pitchFamily="18" charset="0"/>
                          </a:rPr>
                          <m:t>𝑡</m:t>
                        </m:r>
                      </m:sup>
                    </m:sSup>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𝐾</m:t>
                        </m:r>
                      </m:e>
                      <m:sub>
                        <m:r>
                          <a:rPr lang="en-US" sz="1600" i="1">
                            <a:effectLst/>
                            <a:latin typeface="Cambria Math" panose="02040503050406030204" pitchFamily="18" charset="0"/>
                            <a:ea typeface="Cambria Math" panose="02040503050406030204" pitchFamily="18" charset="0"/>
                          </a:rPr>
                          <m:t>𝑜</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𝐾</m:t>
                        </m:r>
                      </m:e>
                      <m:sub>
                        <m:r>
                          <a:rPr lang="en-US" sz="1600" i="1">
                            <a:effectLst/>
                            <a:latin typeface="Cambria Math" panose="02040503050406030204" pitchFamily="18" charset="0"/>
                            <a:ea typeface="Cambria Math" panose="02040503050406030204" pitchFamily="18" charset="0"/>
                          </a:rPr>
                          <m:t>𝑣</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𝐾</m:t>
                        </m:r>
                      </m:e>
                      <m:sub>
                        <m:r>
                          <a:rPr lang="en-US" sz="1600" i="1">
                            <a:effectLst/>
                            <a:latin typeface="Cambria Math" panose="02040503050406030204" pitchFamily="18" charset="0"/>
                            <a:ea typeface="Cambria Math" panose="02040503050406030204" pitchFamily="18" charset="0"/>
                          </a:rPr>
                          <m:t>𝑠</m:t>
                        </m:r>
                      </m:sub>
                    </m:sSub>
                    <m:f>
                      <m:fPr>
                        <m:ctrlPr>
                          <a:rPr lang="en-US" sz="1600" i="1">
                            <a:effectLst/>
                            <a:latin typeface="Cambria Math" panose="02040503050406030204" pitchFamily="18" charset="0"/>
                            <a:ea typeface="Cambria Math" panose="02040503050406030204" pitchFamily="18" charset="0"/>
                          </a:rPr>
                        </m:ctrlPr>
                      </m:fPr>
                      <m:num>
                        <m:r>
                          <a:rPr lang="en-US" sz="1600" i="1">
                            <a:effectLst/>
                            <a:latin typeface="Cambria Math" panose="02040503050406030204" pitchFamily="18" charset="0"/>
                            <a:ea typeface="Cambria Math" panose="02040503050406030204" pitchFamily="18" charset="0"/>
                          </a:rPr>
                          <m:t>1</m:t>
                        </m:r>
                      </m:num>
                      <m:den>
                        <m:r>
                          <a:rPr lang="en-US" sz="1600" i="1">
                            <a:effectLst/>
                            <a:latin typeface="Cambria Math" panose="02040503050406030204" pitchFamily="18" charset="0"/>
                            <a:ea typeface="Cambria Math" panose="02040503050406030204" pitchFamily="18" charset="0"/>
                          </a:rPr>
                          <m:t>𝑏</m:t>
                        </m:r>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𝑚</m:t>
                            </m:r>
                          </m:e>
                          <m:sub>
                            <m:r>
                              <a:rPr lang="en-US" sz="1600" i="1">
                                <a:effectLst/>
                                <a:latin typeface="Cambria Math" panose="02040503050406030204" pitchFamily="18" charset="0"/>
                                <a:ea typeface="Cambria Math" panose="02040503050406030204" pitchFamily="18" charset="0"/>
                              </a:rPr>
                              <m:t>𝑡</m:t>
                            </m:r>
                          </m:sub>
                        </m:sSub>
                      </m:den>
                    </m:f>
                    <m:f>
                      <m:fPr>
                        <m:ctrlPr>
                          <a:rPr lang="en-US" sz="1600" i="1">
                            <a:effectLst/>
                            <a:latin typeface="Cambria Math" panose="02040503050406030204" pitchFamily="18" charset="0"/>
                            <a:ea typeface="Cambria Math" panose="02040503050406030204" pitchFamily="18" charset="0"/>
                          </a:rPr>
                        </m:ctrlPr>
                      </m:fPr>
                      <m:num>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𝐾</m:t>
                            </m:r>
                          </m:e>
                          <m:sub>
                            <m:r>
                              <a:rPr lang="en-US" sz="1600" i="1">
                                <a:effectLst/>
                                <a:latin typeface="Cambria Math" panose="02040503050406030204" pitchFamily="18" charset="0"/>
                                <a:ea typeface="Cambria Math" panose="02040503050406030204" pitchFamily="18" charset="0"/>
                              </a:rPr>
                              <m:t>𝐻</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𝐾</m:t>
                            </m:r>
                          </m:e>
                          <m:sub>
                            <m:r>
                              <a:rPr lang="en-US" sz="1600" i="1">
                                <a:effectLst/>
                                <a:latin typeface="Cambria Math" panose="02040503050406030204" pitchFamily="18" charset="0"/>
                                <a:ea typeface="Cambria Math" panose="02040503050406030204" pitchFamily="18" charset="0"/>
                              </a:rPr>
                              <m:t>𝐵</m:t>
                            </m:r>
                          </m:sub>
                        </m:sSub>
                      </m:num>
                      <m:den>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𝐽</m:t>
                            </m:r>
                          </m:sub>
                        </m:sSub>
                      </m:den>
                    </m:f>
                    <m:r>
                      <a:rPr lang="en-US" sz="1600" i="1">
                        <a:effectLst/>
                        <a:latin typeface="Cambria Math" panose="02040503050406030204" pitchFamily="18" charset="0"/>
                        <a:ea typeface="Cambria Math" panose="02040503050406030204" pitchFamily="18" charset="0"/>
                      </a:rPr>
                      <m:t> </m:t>
                    </m:r>
                  </m:oMath>
                </a14:m>
                <a:endParaRPr lang="en-US" sz="1600">
                  <a:effectLst/>
                  <a:latin typeface="Cambria Math" panose="02040503050406030204" pitchFamily="18" charset="0"/>
                  <a:ea typeface="Cambria Math" panose="02040503050406030204" pitchFamily="18" charset="0"/>
                </a:endParaRPr>
              </a:p>
              <a:p>
                <a:pPr lvl="1"/>
                <a14:m>
                  <m:oMath xmlns:m="http://schemas.openxmlformats.org/officeDocument/2006/math">
                    <m:sSub>
                      <m:sSubPr>
                        <m:ctrlPr>
                          <a:rPr lang="en-US" sz="1600" i="1" smtClean="0">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𝜎</m:t>
                        </m:r>
                      </m:e>
                      <m:sub>
                        <m:r>
                          <a:rPr lang="en-US" sz="1600" i="1">
                            <a:latin typeface="Cambria Math" panose="02040503050406030204" pitchFamily="18" charset="0"/>
                            <a:ea typeface="Cambria Math" panose="02040503050406030204" pitchFamily="18" charset="0"/>
                          </a:rPr>
                          <m:t>𝑐</m:t>
                        </m:r>
                      </m:sub>
                    </m:sSub>
                    <m:r>
                      <a:rPr lang="en-US" sz="1600" i="1">
                        <a:latin typeface="Cambria Math" panose="02040503050406030204" pitchFamily="18" charset="0"/>
                        <a:ea typeface="Cambria Math" panose="02040503050406030204" pitchFamily="18" charset="0"/>
                      </a:rPr>
                      <m:t>=</m:t>
                    </m:r>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𝑍</m:t>
                        </m:r>
                      </m:e>
                      <m:sub>
                        <m:r>
                          <a:rPr lang="en-US" sz="1600" i="1">
                            <a:latin typeface="Cambria Math" panose="02040503050406030204" pitchFamily="18" charset="0"/>
                            <a:ea typeface="Cambria Math" panose="02040503050406030204" pitchFamily="18" charset="0"/>
                          </a:rPr>
                          <m:t>𝐸</m:t>
                        </m:r>
                      </m:sub>
                    </m:sSub>
                    <m:rad>
                      <m:radPr>
                        <m:degHide m:val="on"/>
                        <m:ctrlPr>
                          <a:rPr lang="en-US" sz="1600" i="1">
                            <a:latin typeface="Cambria Math" panose="02040503050406030204" pitchFamily="18" charset="0"/>
                            <a:ea typeface="Cambria Math" panose="02040503050406030204" pitchFamily="18" charset="0"/>
                          </a:rPr>
                        </m:ctrlPr>
                      </m:radPr>
                      <m:deg/>
                      <m:e>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𝑊</m:t>
                            </m:r>
                          </m:e>
                          <m:sup>
                            <m:r>
                              <a:rPr lang="en-US" sz="1600" i="1">
                                <a:latin typeface="Cambria Math" panose="02040503050406030204" pitchFamily="18" charset="0"/>
                                <a:ea typeface="Cambria Math" panose="02040503050406030204" pitchFamily="18" charset="0"/>
                              </a:rPr>
                              <m:t>𝑡</m:t>
                            </m:r>
                          </m:sup>
                        </m:sSup>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𝐾</m:t>
                            </m:r>
                          </m:e>
                          <m:sub>
                            <m:r>
                              <a:rPr lang="en-US" sz="1600" i="1">
                                <a:latin typeface="Cambria Math" panose="02040503050406030204" pitchFamily="18" charset="0"/>
                                <a:ea typeface="Cambria Math" panose="02040503050406030204" pitchFamily="18" charset="0"/>
                              </a:rPr>
                              <m:t>𝑜</m:t>
                            </m:r>
                          </m:sub>
                        </m:sSub>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𝐾</m:t>
                            </m:r>
                          </m:e>
                          <m:sub>
                            <m:r>
                              <a:rPr lang="en-US" sz="1600" i="1">
                                <a:latin typeface="Cambria Math" panose="02040503050406030204" pitchFamily="18" charset="0"/>
                                <a:ea typeface="Cambria Math" panose="02040503050406030204" pitchFamily="18" charset="0"/>
                              </a:rPr>
                              <m:t>𝑣</m:t>
                            </m:r>
                          </m:sub>
                        </m:sSub>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𝐾</m:t>
                            </m:r>
                          </m:e>
                          <m:sub>
                            <m:r>
                              <a:rPr lang="en-US" sz="1600" i="1">
                                <a:latin typeface="Cambria Math" panose="02040503050406030204" pitchFamily="18" charset="0"/>
                                <a:ea typeface="Cambria Math" panose="02040503050406030204" pitchFamily="18" charset="0"/>
                              </a:rPr>
                              <m:t>𝑠</m:t>
                            </m:r>
                          </m:sub>
                        </m:sSub>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𝐾</m:t>
                                </m:r>
                              </m:e>
                              <m:sub>
                                <m:r>
                                  <a:rPr lang="en-US" sz="1600" i="1">
                                    <a:latin typeface="Cambria Math" panose="02040503050406030204" pitchFamily="18" charset="0"/>
                                    <a:ea typeface="Cambria Math" panose="02040503050406030204" pitchFamily="18" charset="0"/>
                                  </a:rPr>
                                  <m:t>𝐻</m:t>
                                </m:r>
                              </m:sub>
                            </m:sSub>
                          </m:num>
                          <m:den>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𝑑</m:t>
                                </m:r>
                              </m:e>
                              <m:sub>
                                <m:r>
                                  <a:rPr lang="en-US" sz="1600" i="1">
                                    <a:latin typeface="Cambria Math" panose="02040503050406030204" pitchFamily="18" charset="0"/>
                                    <a:ea typeface="Cambria Math" panose="02040503050406030204" pitchFamily="18" charset="0"/>
                                  </a:rPr>
                                  <m:t>𝑤𝑙</m:t>
                                </m:r>
                              </m:sub>
                            </m:sSub>
                            <m:r>
                              <a:rPr lang="en-US" sz="1600" i="1">
                                <a:latin typeface="Cambria Math" panose="02040503050406030204" pitchFamily="18" charset="0"/>
                                <a:ea typeface="Cambria Math" panose="02040503050406030204" pitchFamily="18" charset="0"/>
                              </a:rPr>
                              <m:t>𝑏</m:t>
                            </m:r>
                          </m:den>
                        </m:f>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𝑍</m:t>
                                </m:r>
                              </m:e>
                              <m:sub>
                                <m:r>
                                  <a:rPr lang="en-US" sz="1600" i="1">
                                    <a:latin typeface="Cambria Math" panose="02040503050406030204" pitchFamily="18" charset="0"/>
                                    <a:ea typeface="Cambria Math" panose="02040503050406030204" pitchFamily="18" charset="0"/>
                                  </a:rPr>
                                  <m:t>𝑅</m:t>
                                </m:r>
                              </m:sub>
                            </m:sSub>
                          </m:num>
                          <m:den>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𝑍</m:t>
                                </m:r>
                              </m:e>
                              <m:sub>
                                <m:r>
                                  <a:rPr lang="en-US" sz="1600" i="1">
                                    <a:latin typeface="Cambria Math" panose="02040503050406030204" pitchFamily="18" charset="0"/>
                                    <a:ea typeface="Cambria Math" panose="02040503050406030204" pitchFamily="18" charset="0"/>
                                  </a:rPr>
                                  <m:t>𝐼</m:t>
                                </m:r>
                              </m:sub>
                            </m:sSub>
                          </m:den>
                        </m:f>
                      </m:e>
                    </m:rad>
                  </m:oMath>
                </a14:m>
                <a:endParaRPr lang="en-US" sz="1600" i="1">
                  <a:latin typeface="Cambria Math" panose="02040503050406030204" pitchFamily="18" charset="0"/>
                  <a:ea typeface="Cambria Math" panose="02040503050406030204" pitchFamily="18" charset="0"/>
                </a:endParaRPr>
              </a:p>
              <a:p>
                <a:pPr lvl="1"/>
                <a14:m>
                  <m:oMath xmlns:m="http://schemas.openxmlformats.org/officeDocument/2006/math">
                    <m:sSub>
                      <m:sSubPr>
                        <m:ctrlPr>
                          <a:rPr lang="en-US" sz="1600" i="1" smtClean="0">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𝑆</m:t>
                        </m:r>
                      </m:e>
                      <m:sub>
                        <m:r>
                          <a:rPr lang="en-US" sz="1600" i="1">
                            <a:effectLst/>
                            <a:latin typeface="Cambria Math" panose="02040503050406030204" pitchFamily="18" charset="0"/>
                            <a:ea typeface="Cambria Math" panose="02040503050406030204" pitchFamily="18" charset="0"/>
                          </a:rPr>
                          <m:t>𝐹</m:t>
                        </m:r>
                      </m:sub>
                    </m:sSub>
                    <m:r>
                      <a:rPr lang="en-US" sz="1600" i="1">
                        <a:effectLst/>
                        <a:latin typeface="Cambria Math" panose="02040503050406030204" pitchFamily="18" charset="0"/>
                        <a:ea typeface="Cambria Math" panose="02040503050406030204" pitchFamily="18" charset="0"/>
                      </a:rPr>
                      <m:t>=</m:t>
                    </m:r>
                    <m:f>
                      <m:fPr>
                        <m:ctrlPr>
                          <a:rPr lang="en-US" sz="1600" i="1">
                            <a:effectLst/>
                            <a:latin typeface="Cambria Math" panose="02040503050406030204" pitchFamily="18" charset="0"/>
                            <a:ea typeface="Cambria Math" panose="02040503050406030204" pitchFamily="18" charset="0"/>
                          </a:rPr>
                        </m:ctrlPr>
                      </m:fPr>
                      <m:num>
                        <m:f>
                          <m:fPr>
                            <m:type m:val="lin"/>
                            <m:ctrlPr>
                              <a:rPr lang="en-US" sz="1600" i="1">
                                <a:effectLst/>
                                <a:latin typeface="Cambria Math" panose="02040503050406030204" pitchFamily="18" charset="0"/>
                                <a:ea typeface="Cambria Math" panose="02040503050406030204" pitchFamily="18" charset="0"/>
                              </a:rPr>
                            </m:ctrlPr>
                          </m:fPr>
                          <m:num>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𝑆</m:t>
                                </m:r>
                              </m:e>
                              <m:sub>
                                <m:r>
                                  <a:rPr lang="en-US" sz="1600" i="1">
                                    <a:effectLst/>
                                    <a:latin typeface="Cambria Math" panose="02040503050406030204" pitchFamily="18" charset="0"/>
                                    <a:ea typeface="Cambria Math" panose="02040503050406030204" pitchFamily="18" charset="0"/>
                                  </a:rPr>
                                  <m:t>𝑡</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𝑁</m:t>
                                </m:r>
                              </m:sub>
                            </m:sSub>
                          </m:num>
                          <m:den>
                            <m:r>
                              <a:rPr lang="en-US" sz="1600" i="1">
                                <a:effectLst/>
                                <a:latin typeface="Cambria Math" panose="02040503050406030204" pitchFamily="18" charset="0"/>
                                <a:ea typeface="Cambria Math" panose="02040503050406030204" pitchFamily="18" charset="0"/>
                              </a:rPr>
                              <m:t>(</m:t>
                            </m:r>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𝜃</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𝑍</m:t>
                                </m:r>
                              </m:sub>
                            </m:sSub>
                            <m:r>
                              <a:rPr lang="en-US" sz="1600" i="1">
                                <a:effectLst/>
                                <a:latin typeface="Cambria Math" panose="02040503050406030204" pitchFamily="18" charset="0"/>
                                <a:ea typeface="Cambria Math" panose="02040503050406030204" pitchFamily="18" charset="0"/>
                              </a:rPr>
                              <m:t>)</m:t>
                            </m:r>
                          </m:den>
                        </m:f>
                      </m:num>
                      <m:den>
                        <m:r>
                          <a:rPr lang="en-US" sz="1600" i="1">
                            <a:effectLst/>
                            <a:latin typeface="Cambria Math" panose="02040503050406030204" pitchFamily="18" charset="0"/>
                            <a:ea typeface="Cambria Math" panose="02040503050406030204" pitchFamily="18" charset="0"/>
                          </a:rPr>
                          <m:t>𝜎</m:t>
                        </m:r>
                      </m:den>
                    </m:f>
                  </m:oMath>
                </a14:m>
                <a:endParaRPr lang="en-US" sz="1600" i="1">
                  <a:effectLst/>
                  <a:latin typeface="Cambria Math" panose="02040503050406030204" pitchFamily="18" charset="0"/>
                  <a:ea typeface="Cambria Math" panose="02040503050406030204" pitchFamily="18" charset="0"/>
                </a:endParaRPr>
              </a:p>
              <a:p>
                <a:pPr lvl="1"/>
                <a14:m>
                  <m:oMath xmlns:m="http://schemas.openxmlformats.org/officeDocument/2006/math">
                    <m:sSub>
                      <m:sSubPr>
                        <m:ctrlPr>
                          <a:rPr lang="en-US" sz="1600" i="1" smtClean="0">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𝑆</m:t>
                        </m:r>
                      </m:e>
                      <m:sub>
                        <m:r>
                          <a:rPr lang="en-US" sz="1600" i="1">
                            <a:effectLst/>
                            <a:latin typeface="Cambria Math" panose="02040503050406030204" pitchFamily="18" charset="0"/>
                            <a:ea typeface="Cambria Math" panose="02040503050406030204" pitchFamily="18" charset="0"/>
                          </a:rPr>
                          <m:t>𝐻</m:t>
                        </m:r>
                      </m:sub>
                    </m:sSub>
                    <m:r>
                      <a:rPr lang="en-US" sz="1600" i="1">
                        <a:effectLst/>
                        <a:latin typeface="Cambria Math" panose="02040503050406030204" pitchFamily="18" charset="0"/>
                        <a:ea typeface="Cambria Math" panose="02040503050406030204" pitchFamily="18" charset="0"/>
                      </a:rPr>
                      <m:t>=</m:t>
                    </m:r>
                    <m:f>
                      <m:fPr>
                        <m:ctrlPr>
                          <a:rPr lang="en-US" sz="1600" i="1">
                            <a:effectLst/>
                            <a:latin typeface="Cambria Math" panose="02040503050406030204" pitchFamily="18" charset="0"/>
                            <a:ea typeface="Cambria Math" panose="02040503050406030204" pitchFamily="18" charset="0"/>
                          </a:rPr>
                        </m:ctrlPr>
                      </m:fPr>
                      <m:num>
                        <m:f>
                          <m:fPr>
                            <m:type m:val="lin"/>
                            <m:ctrlPr>
                              <a:rPr lang="en-US" sz="1600" i="1">
                                <a:effectLst/>
                                <a:latin typeface="Cambria Math" panose="02040503050406030204" pitchFamily="18" charset="0"/>
                                <a:ea typeface="Cambria Math" panose="02040503050406030204" pitchFamily="18" charset="0"/>
                              </a:rPr>
                            </m:ctrlPr>
                          </m:fPr>
                          <m:num>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𝑆</m:t>
                                </m:r>
                              </m:e>
                              <m:sub>
                                <m:r>
                                  <a:rPr lang="en-US" sz="1600" i="1">
                                    <a:effectLst/>
                                    <a:latin typeface="Cambria Math" panose="02040503050406030204" pitchFamily="18" charset="0"/>
                                    <a:ea typeface="Cambria Math" panose="02040503050406030204" pitchFamily="18" charset="0"/>
                                  </a:rPr>
                                  <m:t>𝐶</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𝑍</m:t>
                                </m:r>
                              </m:e>
                              <m:sub>
                                <m:r>
                                  <a:rPr lang="en-US" sz="1600" i="1">
                                    <a:effectLst/>
                                    <a:latin typeface="Cambria Math" panose="02040503050406030204" pitchFamily="18" charset="0"/>
                                    <a:ea typeface="Cambria Math" panose="02040503050406030204" pitchFamily="18" charset="0"/>
                                  </a:rPr>
                                  <m:t>𝑁</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𝑍</m:t>
                                </m:r>
                              </m:e>
                              <m:sub>
                                <m:r>
                                  <a:rPr lang="en-US" sz="1600" i="1">
                                    <a:effectLst/>
                                    <a:latin typeface="Cambria Math" panose="02040503050406030204" pitchFamily="18" charset="0"/>
                                    <a:ea typeface="Cambria Math" panose="02040503050406030204" pitchFamily="18" charset="0"/>
                                  </a:rPr>
                                  <m:t>𝑊</m:t>
                                </m:r>
                              </m:sub>
                            </m:sSub>
                          </m:num>
                          <m:den>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m:t>
                                </m:r>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𝜃</m:t>
                                </m:r>
                              </m:sub>
                            </m:sSub>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𝑌</m:t>
                                </m:r>
                              </m:e>
                              <m:sub>
                                <m:r>
                                  <a:rPr lang="en-US" sz="1600" i="1">
                                    <a:effectLst/>
                                    <a:latin typeface="Cambria Math" panose="02040503050406030204" pitchFamily="18" charset="0"/>
                                    <a:ea typeface="Cambria Math" panose="02040503050406030204" pitchFamily="18" charset="0"/>
                                  </a:rPr>
                                  <m:t>𝑍</m:t>
                                </m:r>
                              </m:sub>
                            </m:sSub>
                            <m:r>
                              <a:rPr lang="en-US" sz="1600" i="1">
                                <a:effectLst/>
                                <a:latin typeface="Cambria Math" panose="02040503050406030204" pitchFamily="18" charset="0"/>
                                <a:ea typeface="Cambria Math" panose="02040503050406030204" pitchFamily="18" charset="0"/>
                              </a:rPr>
                              <m:t>)</m:t>
                            </m:r>
                          </m:den>
                        </m:f>
                      </m:num>
                      <m:den>
                        <m:sSub>
                          <m:sSubPr>
                            <m:ctrlPr>
                              <a:rPr lang="en-US" sz="1600" i="1">
                                <a:effectLst/>
                                <a:latin typeface="Cambria Math" panose="02040503050406030204" pitchFamily="18" charset="0"/>
                                <a:ea typeface="Cambria Math" panose="02040503050406030204" pitchFamily="18" charset="0"/>
                              </a:rPr>
                            </m:ctrlPr>
                          </m:sSubPr>
                          <m:e>
                            <m:r>
                              <a:rPr lang="en-US" sz="1600" i="1">
                                <a:effectLst/>
                                <a:latin typeface="Cambria Math" panose="02040503050406030204" pitchFamily="18" charset="0"/>
                                <a:ea typeface="Cambria Math" panose="02040503050406030204" pitchFamily="18" charset="0"/>
                              </a:rPr>
                              <m:t>𝜎</m:t>
                            </m:r>
                          </m:e>
                          <m:sub>
                            <m:r>
                              <a:rPr lang="en-US" sz="1600" i="1">
                                <a:effectLst/>
                                <a:latin typeface="Cambria Math" panose="02040503050406030204" pitchFamily="18" charset="0"/>
                                <a:ea typeface="Cambria Math" panose="02040503050406030204" pitchFamily="18" charset="0"/>
                              </a:rPr>
                              <m:t>𝐶</m:t>
                            </m:r>
                          </m:sub>
                        </m:sSub>
                      </m:den>
                    </m:f>
                  </m:oMath>
                </a14:m>
                <a:endParaRPr lang="en-US" sz="1600">
                  <a:effectLst/>
                  <a:latin typeface="Cambria Math" panose="02040503050406030204" pitchFamily="18" charset="0"/>
                  <a:ea typeface="Cambria Math" panose="02040503050406030204" pitchFamily="18" charset="0"/>
                </a:endParaRPr>
              </a:p>
              <a:p>
                <a:pPr lvl="1"/>
                <a14:m>
                  <m:oMath xmlns:m="http://schemas.openxmlformats.org/officeDocument/2006/math">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𝜎</m:t>
                        </m:r>
                      </m:e>
                      <m:sub>
                        <m:r>
                          <a:rPr lang="en-US" sz="1600" i="1">
                            <a:latin typeface="Cambria Math" panose="02040503050406030204" pitchFamily="18" charset="0"/>
                            <a:ea typeface="Cambria Math" panose="02040503050406030204" pitchFamily="18" charset="0"/>
                          </a:rPr>
                          <m:t>𝑎𝑙𝑙</m:t>
                        </m:r>
                      </m:sub>
                    </m:sSub>
                    <m:r>
                      <a:rPr lang="en-US" sz="1600" i="1">
                        <a:latin typeface="Cambria Math" panose="02040503050406030204" pitchFamily="18" charset="0"/>
                        <a:ea typeface="Cambria Math" panose="02040503050406030204" pitchFamily="18" charset="0"/>
                      </a:rPr>
                      <m:t>=</m:t>
                    </m:r>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𝑆</m:t>
                            </m:r>
                          </m:e>
                          <m:sub>
                            <m:r>
                              <a:rPr lang="en-US" sz="1600" i="1">
                                <a:latin typeface="Cambria Math" panose="02040503050406030204" pitchFamily="18" charset="0"/>
                                <a:ea typeface="Cambria Math" panose="02040503050406030204" pitchFamily="18" charset="0"/>
                              </a:rPr>
                              <m:t>𝑡</m:t>
                            </m:r>
                          </m:sub>
                        </m:sSub>
                      </m:num>
                      <m:den>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𝑆</m:t>
                            </m:r>
                          </m:e>
                          <m:sub>
                            <m:r>
                              <a:rPr lang="en-US" sz="1600" i="1">
                                <a:latin typeface="Cambria Math" panose="02040503050406030204" pitchFamily="18" charset="0"/>
                                <a:ea typeface="Cambria Math" panose="02040503050406030204" pitchFamily="18" charset="0"/>
                              </a:rPr>
                              <m:t>𝐹</m:t>
                            </m:r>
                          </m:sub>
                        </m:sSub>
                      </m:den>
                    </m:f>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𝑌</m:t>
                            </m:r>
                          </m:e>
                          <m:sub>
                            <m:r>
                              <a:rPr lang="en-US" sz="1600" i="1">
                                <a:latin typeface="Cambria Math" panose="02040503050406030204" pitchFamily="18" charset="0"/>
                                <a:ea typeface="Cambria Math" panose="02040503050406030204" pitchFamily="18" charset="0"/>
                              </a:rPr>
                              <m:t>𝑁</m:t>
                            </m:r>
                          </m:sub>
                        </m:sSub>
                      </m:num>
                      <m:den>
                        <m:sSub>
                          <m:sSubPr>
                            <m:ctrlPr>
                              <a:rPr lang="en-US" sz="1600" i="1">
                                <a:latin typeface="Cambria Math" panose="02040503050406030204" pitchFamily="18" charset="0"/>
                                <a:ea typeface="Cambria Math" panose="02040503050406030204" pitchFamily="18" charset="0"/>
                              </a:rPr>
                            </m:ctrlPr>
                          </m:sSubPr>
                          <m:e>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𝑌</m:t>
                                </m:r>
                              </m:e>
                              <m:sub>
                                <m:r>
                                  <a:rPr lang="en-US" sz="1600" i="1">
                                    <a:latin typeface="Cambria Math" panose="02040503050406030204" pitchFamily="18" charset="0"/>
                                    <a:ea typeface="Cambria Math" panose="02040503050406030204" pitchFamily="18" charset="0"/>
                                  </a:rPr>
                                  <m:t>𝜃</m:t>
                                </m:r>
                              </m:sub>
                            </m:sSub>
                            <m:r>
                              <a:rPr lang="en-US" sz="1600" i="1">
                                <a:latin typeface="Cambria Math" panose="02040503050406030204" pitchFamily="18" charset="0"/>
                                <a:ea typeface="Cambria Math" panose="02040503050406030204" pitchFamily="18" charset="0"/>
                              </a:rPr>
                              <m:t>𝑌</m:t>
                            </m:r>
                          </m:e>
                          <m:sub>
                            <m:r>
                              <a:rPr lang="en-US" sz="1600" i="1">
                                <a:latin typeface="Cambria Math" panose="02040503050406030204" pitchFamily="18" charset="0"/>
                                <a:ea typeface="Cambria Math" panose="02040503050406030204" pitchFamily="18" charset="0"/>
                              </a:rPr>
                              <m:t>𝑍</m:t>
                            </m:r>
                          </m:sub>
                        </m:sSub>
                      </m:den>
                    </m:f>
                  </m:oMath>
                </a14:m>
                <a:endParaRPr lang="en-US" sz="1600">
                  <a:latin typeface="Cambria Math" panose="02040503050406030204" pitchFamily="18" charset="0"/>
                  <a:ea typeface="Cambria Math" panose="02040503050406030204" pitchFamily="18" charset="0"/>
                </a:endParaRPr>
              </a:p>
              <a:p>
                <a:pPr lvl="1"/>
                <a14:m>
                  <m:oMath xmlns:m="http://schemas.openxmlformats.org/officeDocument/2006/math">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𝜎</m:t>
                        </m:r>
                      </m:e>
                      <m:sub>
                        <m:r>
                          <a:rPr lang="en-US" sz="1600" i="1">
                            <a:latin typeface="Cambria Math" panose="02040503050406030204" pitchFamily="18" charset="0"/>
                            <a:ea typeface="Cambria Math" panose="02040503050406030204" pitchFamily="18" charset="0"/>
                          </a:rPr>
                          <m:t>𝑎𝑙𝑙</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𝑐</m:t>
                        </m:r>
                      </m:sub>
                    </m:sSub>
                    <m:r>
                      <a:rPr lang="en-US" sz="1600" i="1">
                        <a:latin typeface="Cambria Math" panose="02040503050406030204" pitchFamily="18" charset="0"/>
                        <a:ea typeface="Cambria Math" panose="02040503050406030204" pitchFamily="18" charset="0"/>
                      </a:rPr>
                      <m:t>=</m:t>
                    </m:r>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𝑆</m:t>
                            </m:r>
                          </m:e>
                          <m:sub>
                            <m:r>
                              <a:rPr lang="en-US" sz="1600" i="1">
                                <a:latin typeface="Cambria Math" panose="02040503050406030204" pitchFamily="18" charset="0"/>
                                <a:ea typeface="Cambria Math" panose="02040503050406030204" pitchFamily="18" charset="0"/>
                              </a:rPr>
                              <m:t>𝑐</m:t>
                            </m:r>
                          </m:sub>
                        </m:sSub>
                      </m:num>
                      <m:den>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𝑆</m:t>
                            </m:r>
                          </m:e>
                          <m:sub>
                            <m:r>
                              <a:rPr lang="en-US" sz="1600" i="1">
                                <a:latin typeface="Cambria Math" panose="02040503050406030204" pitchFamily="18" charset="0"/>
                                <a:ea typeface="Cambria Math" panose="02040503050406030204" pitchFamily="18" charset="0"/>
                              </a:rPr>
                              <m:t>𝐻</m:t>
                            </m:r>
                          </m:sub>
                        </m:sSub>
                      </m:den>
                    </m:f>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𝑍</m:t>
                            </m:r>
                          </m:e>
                          <m:sub>
                            <m:r>
                              <a:rPr lang="en-US" sz="1600" i="1">
                                <a:latin typeface="Cambria Math" panose="02040503050406030204" pitchFamily="18" charset="0"/>
                                <a:ea typeface="Cambria Math" panose="02040503050406030204" pitchFamily="18" charset="0"/>
                              </a:rPr>
                              <m:t>𝑁</m:t>
                            </m:r>
                          </m:sub>
                        </m:sSub>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𝑍</m:t>
                            </m:r>
                          </m:e>
                          <m:sub>
                            <m:r>
                              <a:rPr lang="en-US" sz="1600" i="1">
                                <a:latin typeface="Cambria Math" panose="02040503050406030204" pitchFamily="18" charset="0"/>
                                <a:ea typeface="Cambria Math" panose="02040503050406030204" pitchFamily="18" charset="0"/>
                              </a:rPr>
                              <m:t>𝑊</m:t>
                            </m:r>
                          </m:sub>
                        </m:sSub>
                      </m:num>
                      <m:den>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𝑌</m:t>
                            </m:r>
                          </m:e>
                          <m:sub>
                            <m:r>
                              <a:rPr lang="en-US" sz="1600" i="1">
                                <a:latin typeface="Cambria Math" panose="02040503050406030204" pitchFamily="18" charset="0"/>
                                <a:ea typeface="Cambria Math" panose="02040503050406030204" pitchFamily="18" charset="0"/>
                              </a:rPr>
                              <m:t>𝜃</m:t>
                            </m:r>
                          </m:sub>
                        </m:sSub>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𝑌</m:t>
                            </m:r>
                          </m:e>
                          <m:sub>
                            <m:r>
                              <a:rPr lang="en-US" sz="1600" i="1">
                                <a:latin typeface="Cambria Math" panose="02040503050406030204" pitchFamily="18" charset="0"/>
                                <a:ea typeface="Cambria Math" panose="02040503050406030204" pitchFamily="18" charset="0"/>
                              </a:rPr>
                              <m:t>𝑍</m:t>
                            </m:r>
                          </m:sub>
                        </m:sSub>
                      </m:den>
                    </m:f>
                  </m:oMath>
                </a14:m>
                <a:endParaRPr lang="en-US" sz="1600">
                  <a:latin typeface="Cambria Math" panose="02040503050406030204" pitchFamily="18" charset="0"/>
                  <a:ea typeface="Cambria Math" panose="02040503050406030204" pitchFamily="18" charset="0"/>
                </a:endParaRPr>
              </a:p>
              <a:p>
                <a:pPr lvl="1"/>
                <a14:m>
                  <m:oMath xmlns:m="http://schemas.openxmlformats.org/officeDocument/2006/math">
                    <m:r>
                      <a:rPr lang="en-US" sz="1600" i="1">
                        <a:latin typeface="Cambria Math" panose="02040503050406030204" pitchFamily="18" charset="0"/>
                        <a:ea typeface="Cambria Math" panose="02040503050406030204" pitchFamily="18" charset="0"/>
                      </a:rPr>
                      <m:t>𝐹𝑜𝑆</m:t>
                    </m:r>
                    <m:r>
                      <a:rPr lang="en-US" sz="1600" i="1">
                        <a:latin typeface="Cambria Math" panose="02040503050406030204" pitchFamily="18" charset="0"/>
                        <a:ea typeface="Cambria Math" panose="02040503050406030204" pitchFamily="18" charset="0"/>
                      </a:rPr>
                      <m:t>=</m:t>
                    </m:r>
                    <m:f>
                      <m:fPr>
                        <m:ctrlPr>
                          <a:rPr lang="en-US" sz="1600" i="1">
                            <a:latin typeface="Cambria Math" panose="02040503050406030204" pitchFamily="18" charset="0"/>
                            <a:ea typeface="Cambria Math" panose="02040503050406030204" pitchFamily="18" charset="0"/>
                          </a:rPr>
                        </m:ctrlPr>
                      </m:fPr>
                      <m:num>
                        <m:sSub>
                          <m:sSubPr>
                            <m:ctrlPr>
                              <a:rPr lang="en-US" sz="1600" i="1">
                                <a:latin typeface="Cambria Math" panose="02040503050406030204" pitchFamily="18" charset="0"/>
                                <a:ea typeface="Cambria Math" panose="02040503050406030204" pitchFamily="18" charset="0"/>
                              </a:rPr>
                            </m:ctrlPr>
                          </m:sSubPr>
                          <m:e>
                            <m:r>
                              <a:rPr lang="en-US" sz="1600" i="1">
                                <a:latin typeface="Cambria Math" panose="02040503050406030204" pitchFamily="18" charset="0"/>
                                <a:ea typeface="Cambria Math" panose="02040503050406030204" pitchFamily="18" charset="0"/>
                              </a:rPr>
                              <m:t>𝜎</m:t>
                            </m:r>
                          </m:e>
                          <m:sub>
                            <m:r>
                              <a:rPr lang="en-US" sz="1600" i="1">
                                <a:latin typeface="Cambria Math" panose="02040503050406030204" pitchFamily="18" charset="0"/>
                                <a:ea typeface="Cambria Math" panose="02040503050406030204" pitchFamily="18" charset="0"/>
                              </a:rPr>
                              <m:t>𝑎𝑙𝑙</m:t>
                            </m:r>
                          </m:sub>
                        </m:sSub>
                      </m:num>
                      <m:den>
                        <m:r>
                          <a:rPr lang="en-US" sz="1600" i="1">
                            <a:latin typeface="Cambria Math" panose="02040503050406030204" pitchFamily="18" charset="0"/>
                            <a:ea typeface="Cambria Math" panose="02040503050406030204" pitchFamily="18" charset="0"/>
                          </a:rPr>
                          <m:t>𝜎</m:t>
                        </m:r>
                      </m:den>
                    </m:f>
                  </m:oMath>
                </a14:m>
                <a:r>
                  <a:rPr lang="en-US" sz="1600">
                    <a:latin typeface="Cambria Math" panose="02040503050406030204" pitchFamily="18" charset="0"/>
                    <a:ea typeface="Cambria Math" panose="02040503050406030204" pitchFamily="18" charset="0"/>
                  </a:rPr>
                  <a:t> </a:t>
                </a:r>
              </a:p>
              <a:p>
                <a:pPr lvl="1"/>
                <a:endParaRPr lang="en-US" sz="1600">
                  <a:latin typeface="Cambria Math" panose="02040503050406030204" pitchFamily="18" charset="0"/>
                  <a:ea typeface="Cambria Math" panose="02040503050406030204" pitchFamily="18" charset="0"/>
                </a:endParaRPr>
              </a:p>
              <a:p>
                <a:pPr lvl="1"/>
                <a:endParaRPr lang="en-US" sz="1600">
                  <a:effectLst/>
                  <a:latin typeface="Times New Roman" panose="02020603050405020304" pitchFamily="18" charset="0"/>
                  <a:ea typeface="Times New Roman" panose="02020603050405020304" pitchFamily="18" charset="0"/>
                </a:endParaRPr>
              </a:p>
              <a:p>
                <a:pPr lvl="1"/>
                <a:endParaRPr lang="en-US" sz="1600">
                  <a:effectLst/>
                  <a:latin typeface="Times New Roman" panose="02020603050405020304" pitchFamily="18" charset="0"/>
                  <a:ea typeface="Times New Roman" panose="02020603050405020304" pitchFamily="18" charset="0"/>
                </a:endParaRPr>
              </a:p>
              <a:p>
                <a:pPr lvl="1"/>
                <a:endParaRPr lang="en-US" sz="1400"/>
              </a:p>
              <a:p>
                <a:pPr lvl="1"/>
                <a:endParaRPr lang="en-US" sz="1400"/>
              </a:p>
            </p:txBody>
          </p:sp>
        </mc:Choice>
        <mc:Fallback>
          <p:sp>
            <p:nvSpPr>
              <p:cNvPr id="4" name="Content Placeholder 1">
                <a:extLst>
                  <a:ext uri="{FF2B5EF4-FFF2-40B4-BE49-F238E27FC236}">
                    <a16:creationId xmlns:a16="http://schemas.microsoft.com/office/drawing/2014/main" id="{BD42EB01-8661-840F-4E2D-F7858B47EBD4}"/>
                  </a:ext>
                </a:extLst>
              </p:cNvPr>
              <p:cNvSpPr txBox="1">
                <a:spLocks noRot="1" noChangeAspect="1" noMove="1" noResize="1" noEditPoints="1" noAdjustHandles="1" noChangeArrowheads="1" noChangeShapeType="1" noTextEdit="1"/>
              </p:cNvSpPr>
              <p:nvPr/>
            </p:nvSpPr>
            <p:spPr>
              <a:xfrm>
                <a:off x="4318326" y="1634995"/>
                <a:ext cx="3555347" cy="5081665"/>
              </a:xfrm>
              <a:prstGeom prst="rect">
                <a:avLst/>
              </a:prstGeom>
              <a:blipFill>
                <a:blip r:embed="rId4"/>
                <a:stretch>
                  <a:fillRect l="-2389" t="-2751"/>
                </a:stretch>
              </a:blipFill>
              <a:ln>
                <a:solidFill>
                  <a:schemeClr val="tx1"/>
                </a:solidFill>
              </a:ln>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5" name="Content Placeholder 1">
                <a:extLst>
                  <a:ext uri="{FF2B5EF4-FFF2-40B4-BE49-F238E27FC236}">
                    <a16:creationId xmlns:a16="http://schemas.microsoft.com/office/drawing/2014/main" id="{F278DBDF-4E96-EB6A-8453-47DB4A863503}"/>
                  </a:ext>
                </a:extLst>
              </p:cNvPr>
              <p:cNvSpPr txBox="1">
                <a:spLocks/>
              </p:cNvSpPr>
              <p:nvPr/>
            </p:nvSpPr>
            <p:spPr>
              <a:xfrm>
                <a:off x="8171145" y="1633926"/>
                <a:ext cx="3438469" cy="5081665"/>
              </a:xfrm>
              <a:prstGeom prst="rect">
                <a:avLst/>
              </a:prstGeom>
              <a:ln>
                <a:solidFill>
                  <a:schemeClr val="tx1"/>
                </a:solidFill>
              </a:ln>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t>Throttle</a:t>
                </a:r>
              </a:p>
              <a:p>
                <a:pPr>
                  <a:lnSpc>
                    <a:spcPct val="100000"/>
                  </a:lnSpc>
                </a:pPr>
                <a:r>
                  <a:rPr lang="en-US" sz="2000"/>
                  <a:t>Stepper Motor Torque [#]</a:t>
                </a:r>
              </a:p>
              <a:p>
                <a:pPr marL="687388" lvl="1" indent="-225425">
                  <a:lnSpc>
                    <a:spcPct val="100000"/>
                  </a:lnSpc>
                </a:pPr>
                <a14:m>
                  <m:oMath xmlns:m="http://schemas.openxmlformats.org/officeDocument/2006/math">
                    <m:sSub>
                      <m:sSubPr>
                        <m:ctrlPr>
                          <a:rPr lang="en-US" sz="1400" i="1" smtClean="0">
                            <a:latin typeface="Cambria Math" panose="02040503050406030204" pitchFamily="18" charset="0"/>
                          </a:rPr>
                        </m:ctrlPr>
                      </m:sSubPr>
                      <m:e>
                        <m:r>
                          <a:rPr lang="en-US" sz="1400" i="1" smtClean="0">
                            <a:latin typeface="Cambria Math" panose="02040503050406030204" pitchFamily="18" charset="0"/>
                            <a:ea typeface="Cambria Math" panose="02040503050406030204" pitchFamily="18" charset="0"/>
                          </a:rPr>
                          <m:t>𝜏</m:t>
                        </m:r>
                      </m:e>
                      <m:sub>
                        <m:r>
                          <a:rPr lang="en-US" sz="1400" b="0" i="1" smtClean="0">
                            <a:latin typeface="Cambria Math" panose="02040503050406030204" pitchFamily="18" charset="0"/>
                          </a:rPr>
                          <m:t>𝑟𝑒𝑞𝑢𝑖𝑟𝑒𝑑</m:t>
                        </m:r>
                      </m:sub>
                    </m:sSub>
                    <m:r>
                      <a:rPr lang="en-US" sz="1400" b="0" i="1" smtClean="0">
                        <a:latin typeface="Cambria Math" panose="02040503050406030204" pitchFamily="18" charset="0"/>
                      </a:rPr>
                      <m:t>=</m:t>
                    </m:r>
                    <m:sSub>
                      <m:sSubPr>
                        <m:ctrlPr>
                          <a:rPr lang="en-US" sz="1400" b="0" i="1" smtClean="0">
                            <a:latin typeface="Cambria Math" panose="02040503050406030204" pitchFamily="18" charset="0"/>
                          </a:rPr>
                        </m:ctrlPr>
                      </m:sSubPr>
                      <m:e>
                        <m:r>
                          <a:rPr lang="en-US" sz="1400" b="0" i="1" smtClean="0">
                            <a:latin typeface="Cambria Math" panose="02040503050406030204" pitchFamily="18" charset="0"/>
                          </a:rPr>
                          <m:t>𝐹</m:t>
                        </m:r>
                      </m:e>
                      <m:sub>
                        <m:r>
                          <a:rPr lang="en-US" sz="1400" b="0" i="1" smtClean="0">
                            <a:latin typeface="Cambria Math" panose="02040503050406030204" pitchFamily="18" charset="0"/>
                          </a:rPr>
                          <m:t>𝑐𝑎𝑏𝑙𝑒</m:t>
                        </m:r>
                      </m:sub>
                    </m:sSub>
                    <m:r>
                      <a:rPr lang="en-US" sz="1400" b="0" i="1" smtClean="0">
                        <a:latin typeface="Cambria Math" panose="02040503050406030204" pitchFamily="18" charset="0"/>
                        <a:ea typeface="Cambria Math" panose="02040503050406030204" pitchFamily="18" charset="0"/>
                      </a:rPr>
                      <m:t>∙</m:t>
                    </m:r>
                    <m:sSub>
                      <m:sSubPr>
                        <m:ctrlPr>
                          <a:rPr lang="en-US" sz="1400" b="0" i="1" smtClean="0">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𝑟</m:t>
                        </m:r>
                      </m:e>
                      <m:sub>
                        <m:r>
                          <a:rPr lang="en-US" sz="1400" b="0" i="1" smtClean="0">
                            <a:latin typeface="Cambria Math" panose="02040503050406030204" pitchFamily="18" charset="0"/>
                            <a:ea typeface="Cambria Math" panose="02040503050406030204" pitchFamily="18" charset="0"/>
                          </a:rPr>
                          <m:t>𝑠𝑝𝑜𝑜𝑙</m:t>
                        </m:r>
                      </m:sub>
                    </m:sSub>
                  </m:oMath>
                </a14:m>
                <a:endParaRPr lang="en-US" sz="1400" b="0" i="1">
                  <a:latin typeface="Cambria Math" panose="02040503050406030204" pitchFamily="18" charset="0"/>
                  <a:ea typeface="Cambria Math" panose="02040503050406030204" pitchFamily="18" charset="0"/>
                </a:endParaRPr>
              </a:p>
              <a:p>
                <a:pPr marL="687388" lvl="1" indent="-225425">
                  <a:lnSpc>
                    <a:spcPct val="100000"/>
                  </a:lnSpc>
                </a:pPr>
                <a14:m>
                  <m:oMath xmlns:m="http://schemas.openxmlformats.org/officeDocument/2006/math">
                    <m:r>
                      <a:rPr lang="en-US" sz="1400" i="1">
                        <a:latin typeface="Cambria Math" panose="02040503050406030204" pitchFamily="18" charset="0"/>
                        <a:ea typeface="Times New Roman" panose="02020603050405020304" pitchFamily="18" charset="0"/>
                      </a:rPr>
                      <m:t>𝜂</m:t>
                    </m:r>
                    <m:r>
                      <a:rPr lang="en-US" sz="1400" i="1">
                        <a:latin typeface="Cambria Math" panose="02040503050406030204" pitchFamily="18" charset="0"/>
                        <a:ea typeface="Times New Roman" panose="02020603050405020304" pitchFamily="18" charset="0"/>
                      </a:rPr>
                      <m:t>=</m:t>
                    </m:r>
                    <m:f>
                      <m:fPr>
                        <m:ctrlPr>
                          <a:rPr lang="en-US" sz="1400" i="1">
                            <a:latin typeface="Cambria Math" panose="02040503050406030204" pitchFamily="18" charset="0"/>
                            <a:ea typeface="Times New Roman" panose="02020603050405020304" pitchFamily="18" charset="0"/>
                          </a:rPr>
                        </m:ctrlPr>
                      </m:fPr>
                      <m:num>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b="0" i="1" smtClean="0">
                                <a:latin typeface="Cambria Math" panose="02040503050406030204" pitchFamily="18" charset="0"/>
                                <a:ea typeface="Times New Roman" panose="02020603050405020304" pitchFamily="18" charset="0"/>
                              </a:rPr>
                              <m:t>𝑎𝑣𝑎𝑖𝑙𝑎𝑏𝑙𝑒</m:t>
                            </m:r>
                          </m:sub>
                        </m:sSub>
                      </m:num>
                      <m:den>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b="0" i="1" smtClean="0">
                                <a:latin typeface="Cambria Math" panose="02040503050406030204" pitchFamily="18" charset="0"/>
                                <a:ea typeface="Times New Roman" panose="02020603050405020304" pitchFamily="18" charset="0"/>
                              </a:rPr>
                              <m:t>𝑟𝑒𝑞𝑢𝑖𝑟𝑒𝑑</m:t>
                            </m:r>
                          </m:sub>
                        </m:sSub>
                      </m:den>
                    </m:f>
                  </m:oMath>
                </a14:m>
                <a:endParaRPr lang="en-US" sz="1400"/>
              </a:p>
              <a:p>
                <a:pPr>
                  <a:lnSpc>
                    <a:spcPct val="100000"/>
                  </a:lnSpc>
                </a:pPr>
                <a:r>
                  <a:rPr lang="en-US" sz="2000"/>
                  <a:t>Bowden Cable Tension [#]</a:t>
                </a:r>
              </a:p>
              <a:p>
                <a:pPr marL="687388" lvl="1" indent="-225425">
                  <a:lnSpc>
                    <a:spcPct val="100000"/>
                  </a:lnSpc>
                </a:pPr>
                <a14:m>
                  <m:oMath xmlns:m="http://schemas.openxmlformats.org/officeDocument/2006/math">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i="1">
                            <a:latin typeface="Cambria Math" panose="02040503050406030204" pitchFamily="18" charset="0"/>
                            <a:ea typeface="Times New Roman" panose="02020603050405020304" pitchFamily="18" charset="0"/>
                          </a:rPr>
                          <m:t>𝑖𝑛</m:t>
                        </m:r>
                      </m:sub>
                    </m:sSub>
                    <m:r>
                      <a:rPr lang="en-US" sz="1400" i="1">
                        <a:latin typeface="Cambria Math" panose="02040503050406030204" pitchFamily="18" charset="0"/>
                        <a:ea typeface="Times New Roman" panose="02020603050405020304" pitchFamily="18" charset="0"/>
                      </a:rPr>
                      <m:t>=</m:t>
                    </m:r>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i="1">
                            <a:latin typeface="Cambria Math" panose="02040503050406030204" pitchFamily="18" charset="0"/>
                            <a:ea typeface="Times New Roman" panose="02020603050405020304" pitchFamily="18" charset="0"/>
                          </a:rPr>
                          <m:t>𝑡h𝑟𝑜𝑡𝑡𝑙𝑒</m:t>
                        </m:r>
                        <m:r>
                          <a:rPr lang="en-US" sz="1400" i="1">
                            <a:latin typeface="Cambria Math" panose="02040503050406030204" pitchFamily="18" charset="0"/>
                            <a:ea typeface="Times New Roman" panose="02020603050405020304" pitchFamily="18" charset="0"/>
                          </a:rPr>
                          <m:t>,</m:t>
                        </m:r>
                        <m:r>
                          <a:rPr lang="en-US" sz="1400" i="1">
                            <a:latin typeface="Cambria Math" panose="02040503050406030204" pitchFamily="18" charset="0"/>
                            <a:ea typeface="Times New Roman" panose="02020603050405020304" pitchFamily="18" charset="0"/>
                          </a:rPr>
                          <m:t>𝑚𝑖𝑛</m:t>
                        </m:r>
                      </m:sub>
                    </m:sSub>
                    <m:sSup>
                      <m:sSupPr>
                        <m:ctrlPr>
                          <a:rPr lang="en-US" sz="1400" i="1">
                            <a:latin typeface="Cambria Math" panose="02040503050406030204" pitchFamily="18" charset="0"/>
                            <a:ea typeface="Times New Roman" panose="02020603050405020304" pitchFamily="18" charset="0"/>
                          </a:rPr>
                        </m:ctrlPr>
                      </m:sSupPr>
                      <m:e>
                        <m:r>
                          <a:rPr lang="en-US" sz="1400" i="1">
                            <a:latin typeface="Cambria Math" panose="02040503050406030204" pitchFamily="18" charset="0"/>
                            <a:ea typeface="Times New Roman" panose="02020603050405020304" pitchFamily="18" charset="0"/>
                          </a:rPr>
                          <m:t>𝑒</m:t>
                        </m:r>
                      </m:e>
                      <m:sup>
                        <m:r>
                          <a:rPr lang="en-US" sz="1400" i="1">
                            <a:latin typeface="Cambria Math" panose="02040503050406030204" pitchFamily="18" charset="0"/>
                            <a:ea typeface="Times New Roman" panose="02020603050405020304" pitchFamily="18" charset="0"/>
                          </a:rPr>
                          <m:t>𝜇𝜃</m:t>
                        </m:r>
                      </m:sup>
                    </m:sSup>
                  </m:oMath>
                </a14:m>
                <a:r>
                  <a:rPr lang="en-US" sz="1400">
                    <a:latin typeface="Times New Roman" panose="02020603050405020304" pitchFamily="18" charset="0"/>
                    <a:ea typeface="Times New Roman" panose="02020603050405020304" pitchFamily="18" charset="0"/>
                  </a:rPr>
                  <a:t> </a:t>
                </a:r>
              </a:p>
              <a:p>
                <a:pPr marL="687388" lvl="1" indent="-225425">
                  <a:lnSpc>
                    <a:spcPct val="100000"/>
                  </a:lnSpc>
                </a:pPr>
                <a14:m>
                  <m:oMath xmlns:m="http://schemas.openxmlformats.org/officeDocument/2006/math">
                    <m:r>
                      <a:rPr lang="en-US" sz="1400" i="1">
                        <a:latin typeface="Cambria Math" panose="02040503050406030204" pitchFamily="18" charset="0"/>
                        <a:ea typeface="Times New Roman" panose="02020603050405020304" pitchFamily="18" charset="0"/>
                      </a:rPr>
                      <m:t>𝜂</m:t>
                    </m:r>
                    <m:r>
                      <a:rPr lang="en-US" sz="1400" i="1">
                        <a:latin typeface="Cambria Math" panose="02040503050406030204" pitchFamily="18" charset="0"/>
                        <a:ea typeface="Times New Roman" panose="02020603050405020304" pitchFamily="18" charset="0"/>
                      </a:rPr>
                      <m:t>=</m:t>
                    </m:r>
                    <m:f>
                      <m:fPr>
                        <m:ctrlPr>
                          <a:rPr lang="en-US" sz="1400" i="1">
                            <a:latin typeface="Cambria Math" panose="02040503050406030204" pitchFamily="18" charset="0"/>
                            <a:ea typeface="Times New Roman" panose="02020603050405020304" pitchFamily="18" charset="0"/>
                          </a:rPr>
                        </m:ctrlPr>
                      </m:fPr>
                      <m:num>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i="1">
                                <a:latin typeface="Cambria Math" panose="02040503050406030204" pitchFamily="18" charset="0"/>
                                <a:ea typeface="Times New Roman" panose="02020603050405020304" pitchFamily="18" charset="0"/>
                              </a:rPr>
                              <m:t>𝑜𝑢𝑡</m:t>
                            </m:r>
                          </m:sub>
                        </m:sSub>
                      </m:num>
                      <m:den>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i="1">
                                <a:latin typeface="Cambria Math" panose="02040503050406030204" pitchFamily="18" charset="0"/>
                                <a:ea typeface="Times New Roman" panose="02020603050405020304" pitchFamily="18" charset="0"/>
                              </a:rPr>
                              <m:t>𝑖𝑛</m:t>
                            </m:r>
                          </m:sub>
                        </m:sSub>
                      </m:den>
                    </m:f>
                  </m:oMath>
                </a14:m>
                <a:endParaRPr lang="en-US" sz="1400">
                  <a:latin typeface="Times New Roman" panose="02020603050405020304" pitchFamily="18" charset="0"/>
                  <a:ea typeface="Times New Roman" panose="02020603050405020304" pitchFamily="18" charset="0"/>
                </a:endParaRPr>
              </a:p>
              <a:p>
                <a:pPr marL="687388" lvl="1" indent="-225425">
                  <a:lnSpc>
                    <a:spcPct val="100000"/>
                  </a:lnSpc>
                </a:pPr>
                <a14:m>
                  <m:oMath xmlns:m="http://schemas.openxmlformats.org/officeDocument/2006/math">
                    <m:r>
                      <a:rPr lang="en-US" sz="1400" i="1">
                        <a:latin typeface="Cambria Math" panose="02040503050406030204" pitchFamily="18" charset="0"/>
                        <a:ea typeface="Times New Roman" panose="02020603050405020304" pitchFamily="18" charset="0"/>
                      </a:rPr>
                      <m:t>𝐹𝑜𝑆</m:t>
                    </m:r>
                    <m:r>
                      <a:rPr lang="en-US" sz="1400" i="1">
                        <a:latin typeface="Cambria Math" panose="02040503050406030204" pitchFamily="18" charset="0"/>
                        <a:ea typeface="Times New Roman" panose="02020603050405020304" pitchFamily="18" charset="0"/>
                      </a:rPr>
                      <m:t>= </m:t>
                    </m:r>
                    <m:f>
                      <m:fPr>
                        <m:ctrlPr>
                          <a:rPr lang="en-US" sz="1400" i="1">
                            <a:latin typeface="Cambria Math" panose="02040503050406030204" pitchFamily="18" charset="0"/>
                            <a:ea typeface="Times New Roman" panose="02020603050405020304" pitchFamily="18" charset="0"/>
                          </a:rPr>
                        </m:ctrlPr>
                      </m:fPr>
                      <m:num>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𝜎</m:t>
                            </m:r>
                          </m:e>
                          <m:sub>
                            <m:r>
                              <a:rPr lang="en-US" sz="1400" i="1">
                                <a:latin typeface="Cambria Math" panose="02040503050406030204" pitchFamily="18" charset="0"/>
                                <a:ea typeface="Times New Roman" panose="02020603050405020304" pitchFamily="18" charset="0"/>
                              </a:rPr>
                              <m:t>𝑢𝑙𝑡</m:t>
                            </m:r>
                          </m:sub>
                        </m:sSub>
                      </m:num>
                      <m:den>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𝜎</m:t>
                            </m:r>
                          </m:e>
                          <m:sub>
                            <m:r>
                              <a:rPr lang="en-US" sz="1400" i="1">
                                <a:latin typeface="Cambria Math" panose="02040503050406030204" pitchFamily="18" charset="0"/>
                                <a:ea typeface="Times New Roman" panose="02020603050405020304" pitchFamily="18" charset="0"/>
                              </a:rPr>
                              <m:t>𝑎𝑐𝑡</m:t>
                            </m:r>
                          </m:sub>
                        </m:sSub>
                      </m:den>
                    </m:f>
                  </m:oMath>
                </a14:m>
                <a:endParaRPr lang="en-US" sz="1400"/>
              </a:p>
              <a:p>
                <a:pPr>
                  <a:lnSpc>
                    <a:spcPct val="100000"/>
                  </a:lnSpc>
                </a:pPr>
                <a:r>
                  <a:rPr lang="en-US" sz="2000"/>
                  <a:t>Spring Force [#]</a:t>
                </a:r>
              </a:p>
              <a:p>
                <a:pPr lvl="1">
                  <a:lnSpc>
                    <a:spcPct val="100000"/>
                  </a:lnSpc>
                </a:pPr>
                <a14:m>
                  <m:oMath xmlns:m="http://schemas.openxmlformats.org/officeDocument/2006/math">
                    <m:sSub>
                      <m:sSubPr>
                        <m:ctrlPr>
                          <a:rPr lang="en-US" sz="1400" i="1">
                            <a:latin typeface="Cambria Math" panose="02040503050406030204" pitchFamily="18" charset="0"/>
                            <a:ea typeface="Times New Roman" panose="02020603050405020304" pitchFamily="18" charset="0"/>
                          </a:rPr>
                        </m:ctrlPr>
                      </m:sSubPr>
                      <m:e>
                        <m:r>
                          <a:rPr lang="en-US" sz="1400" i="1">
                            <a:latin typeface="Cambria Math" panose="02040503050406030204" pitchFamily="18" charset="0"/>
                            <a:ea typeface="Times New Roman" panose="02020603050405020304" pitchFamily="18" charset="0"/>
                          </a:rPr>
                          <m:t>𝐹</m:t>
                        </m:r>
                      </m:e>
                      <m:sub>
                        <m:r>
                          <a:rPr lang="en-US" sz="1400" i="1">
                            <a:latin typeface="Cambria Math" panose="02040503050406030204" pitchFamily="18" charset="0"/>
                            <a:ea typeface="Times New Roman" panose="02020603050405020304" pitchFamily="18" charset="0"/>
                          </a:rPr>
                          <m:t>𝑠𝑝𝑟𝑖𝑛𝑔</m:t>
                        </m:r>
                      </m:sub>
                    </m:sSub>
                    <m:r>
                      <a:rPr lang="en-US" sz="1400" i="1">
                        <a:latin typeface="Cambria Math" panose="02040503050406030204" pitchFamily="18" charset="0"/>
                        <a:ea typeface="Times New Roman" panose="02020603050405020304" pitchFamily="18" charset="0"/>
                      </a:rPr>
                      <m:t>=−</m:t>
                    </m:r>
                    <m:r>
                      <a:rPr lang="en-US" sz="1400" i="1">
                        <a:latin typeface="Cambria Math" panose="02040503050406030204" pitchFamily="18" charset="0"/>
                        <a:ea typeface="Times New Roman" panose="02020603050405020304" pitchFamily="18" charset="0"/>
                      </a:rPr>
                      <m:t>𝑘𝑥</m:t>
                    </m:r>
                  </m:oMath>
                </a14:m>
                <a:endParaRPr lang="en-US" sz="1800"/>
              </a:p>
              <a:p>
                <a:pPr>
                  <a:lnSpc>
                    <a:spcPct val="100000"/>
                  </a:lnSpc>
                </a:pPr>
                <a:r>
                  <a:rPr lang="en-US" sz="2000"/>
                  <a:t>Cable Velocity [#]</a:t>
                </a:r>
              </a:p>
              <a:p>
                <a:pPr lvl="1">
                  <a:lnSpc>
                    <a:spcPct val="100000"/>
                  </a:lnSpc>
                </a:pPr>
                <a14:m>
                  <m:oMath xmlns:m="http://schemas.openxmlformats.org/officeDocument/2006/math">
                    <m:r>
                      <a:rPr lang="en-US" sz="1400" b="0" i="1" smtClean="0">
                        <a:latin typeface="Cambria Math" panose="02040503050406030204" pitchFamily="18" charset="0"/>
                      </a:rPr>
                      <m:t>𝑠</m:t>
                    </m:r>
                    <m:r>
                      <a:rPr lang="en-US" sz="1400" b="0" i="1" smtClean="0">
                        <a:latin typeface="Cambria Math" panose="02040503050406030204" pitchFamily="18" charset="0"/>
                      </a:rPr>
                      <m:t>=</m:t>
                    </m:r>
                    <m:r>
                      <a:rPr lang="en-US" sz="1400" b="0" i="1" smtClean="0">
                        <a:latin typeface="Cambria Math" panose="02040503050406030204" pitchFamily="18" charset="0"/>
                        <a:ea typeface="Cambria Math" panose="02040503050406030204" pitchFamily="18" charset="0"/>
                      </a:rPr>
                      <m:t>𝜃</m:t>
                    </m:r>
                    <m:r>
                      <a:rPr lang="en-US" sz="1400" b="0" i="1" smtClean="0">
                        <a:latin typeface="Cambria Math" panose="02040503050406030204" pitchFamily="18" charset="0"/>
                        <a:ea typeface="Cambria Math" panose="02040503050406030204" pitchFamily="18" charset="0"/>
                      </a:rPr>
                      <m:t>∙</m:t>
                    </m:r>
                    <m:sSub>
                      <m:sSubPr>
                        <m:ctrlPr>
                          <a:rPr lang="en-US" sz="1400" b="0" i="1" smtClean="0">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𝑑</m:t>
                        </m:r>
                      </m:e>
                      <m:sub>
                        <m:r>
                          <a:rPr lang="en-US" sz="1400" b="0" i="1" smtClean="0">
                            <a:latin typeface="Cambria Math" panose="02040503050406030204" pitchFamily="18" charset="0"/>
                            <a:ea typeface="Cambria Math" panose="02040503050406030204" pitchFamily="18" charset="0"/>
                          </a:rPr>
                          <m:t>𝑐𝑎𝑏𝑙𝑒</m:t>
                        </m:r>
                      </m:sub>
                    </m:sSub>
                    <m:r>
                      <a:rPr lang="en-US" sz="1400" b="0" i="1" smtClean="0">
                        <a:latin typeface="Cambria Math" panose="02040503050406030204" pitchFamily="18" charset="0"/>
                        <a:ea typeface="Cambria Math" panose="02040503050406030204" pitchFamily="18" charset="0"/>
                      </a:rPr>
                      <m:t> </m:t>
                    </m:r>
                  </m:oMath>
                </a14:m>
                <a:endParaRPr lang="en-US" sz="1400" b="0" i="1">
                  <a:latin typeface="Cambria Math" panose="02040503050406030204" pitchFamily="18" charset="0"/>
                  <a:ea typeface="Cambria Math" panose="02040503050406030204" pitchFamily="18" charset="0"/>
                </a:endParaRPr>
              </a:p>
              <a:p>
                <a:pPr lvl="1">
                  <a:lnSpc>
                    <a:spcPct val="100000"/>
                  </a:lnSpc>
                </a:pPr>
                <a14:m>
                  <m:oMath xmlns:m="http://schemas.openxmlformats.org/officeDocument/2006/math">
                    <m:sSub>
                      <m:sSubPr>
                        <m:ctrlPr>
                          <a:rPr lang="en-US" sz="1400" b="0" i="1" smtClean="0">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𝐼</m:t>
                        </m:r>
                      </m:e>
                      <m:sub>
                        <m:r>
                          <a:rPr lang="en-US" sz="1400" b="0" i="1" smtClean="0">
                            <a:latin typeface="Cambria Math" panose="02040503050406030204" pitchFamily="18" charset="0"/>
                            <a:ea typeface="Cambria Math" panose="02040503050406030204" pitchFamily="18" charset="0"/>
                          </a:rPr>
                          <m:t>𝑡𝑜𝑡𝑎𝑙</m:t>
                        </m:r>
                      </m:sub>
                    </m:sSub>
                    <m:r>
                      <a:rPr lang="en-US" sz="1400" b="0" i="1" smtClean="0">
                        <a:latin typeface="Cambria Math" panose="02040503050406030204" pitchFamily="18" charset="0"/>
                        <a:ea typeface="Cambria Math" panose="02040503050406030204" pitchFamily="18" charset="0"/>
                      </a:rPr>
                      <m:t>=</m:t>
                    </m:r>
                    <m:sSub>
                      <m:sSubPr>
                        <m:ctrlPr>
                          <a:rPr lang="en-US" sz="1400" i="1">
                            <a:latin typeface="Cambria Math" panose="02040503050406030204" pitchFamily="18" charset="0"/>
                            <a:ea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𝐼</m:t>
                        </m:r>
                      </m:e>
                      <m:sub>
                        <m:r>
                          <a:rPr lang="en-US" sz="1400" b="0" i="1" smtClean="0">
                            <a:latin typeface="Cambria Math" panose="02040503050406030204" pitchFamily="18" charset="0"/>
                            <a:ea typeface="Cambria Math" panose="02040503050406030204" pitchFamily="18" charset="0"/>
                          </a:rPr>
                          <m:t>𝑠𝑝𝑜𝑜𝑙</m:t>
                        </m:r>
                      </m:sub>
                    </m:sSub>
                    <m:sSub>
                      <m:sSubPr>
                        <m:ctrlPr>
                          <a:rPr lang="en-US" sz="1400" i="1">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 </m:t>
                        </m:r>
                        <m:r>
                          <a:rPr lang="en-US" sz="1400" i="1">
                            <a:latin typeface="Cambria Math" panose="02040503050406030204" pitchFamily="18" charset="0"/>
                            <a:ea typeface="Cambria Math" panose="02040503050406030204" pitchFamily="18" charset="0"/>
                          </a:rPr>
                          <m:t>𝐼</m:t>
                        </m:r>
                      </m:e>
                      <m:sub>
                        <m:r>
                          <a:rPr lang="en-US" sz="1400" b="0" i="1" smtClean="0">
                            <a:latin typeface="Cambria Math" panose="02040503050406030204" pitchFamily="18" charset="0"/>
                            <a:ea typeface="Cambria Math" panose="02040503050406030204" pitchFamily="18" charset="0"/>
                          </a:rPr>
                          <m:t>𝑠𝑡𝑒𝑝𝑝𝑒𝑟</m:t>
                        </m:r>
                      </m:sub>
                    </m:sSub>
                  </m:oMath>
                </a14:m>
                <a:endParaRPr lang="en-US" sz="1400" i="1">
                  <a:latin typeface="Cambria Math" panose="02040503050406030204" pitchFamily="18" charset="0"/>
                  <a:ea typeface="Cambria Math" panose="02040503050406030204" pitchFamily="18" charset="0"/>
                </a:endParaRPr>
              </a:p>
              <a:p>
                <a:pPr lvl="1">
                  <a:lnSpc>
                    <a:spcPct val="100000"/>
                  </a:lnSpc>
                </a:pPr>
                <a14:m>
                  <m:oMath xmlns:m="http://schemas.openxmlformats.org/officeDocument/2006/math">
                    <m:sSub>
                      <m:sSubPr>
                        <m:ctrlPr>
                          <a:rPr lang="en-US" sz="1400" i="1" smtClean="0">
                            <a:latin typeface="Cambria Math" panose="02040503050406030204" pitchFamily="18" charset="0"/>
                          </a:rPr>
                        </m:ctrlPr>
                      </m:sSubPr>
                      <m:e>
                        <m:r>
                          <a:rPr lang="en-US" sz="1400" i="1" smtClean="0">
                            <a:latin typeface="Cambria Math" panose="02040503050406030204" pitchFamily="18" charset="0"/>
                            <a:ea typeface="Cambria Math" panose="02040503050406030204" pitchFamily="18" charset="0"/>
                          </a:rPr>
                          <m:t>𝜏</m:t>
                        </m:r>
                      </m:e>
                      <m:sub>
                        <m:r>
                          <a:rPr lang="en-US" sz="1400" b="0" i="1" smtClean="0">
                            <a:latin typeface="Cambria Math" panose="02040503050406030204" pitchFamily="18" charset="0"/>
                          </a:rPr>
                          <m:t>𝑛𝑒𝑡</m:t>
                        </m:r>
                      </m:sub>
                    </m:sSub>
                    <m:r>
                      <a:rPr lang="en-US" sz="1400" b="0" i="1" smtClean="0">
                        <a:latin typeface="Cambria Math" panose="02040503050406030204" pitchFamily="18" charset="0"/>
                      </a:rPr>
                      <m:t>=</m:t>
                    </m:r>
                    <m:sSub>
                      <m:sSubPr>
                        <m:ctrlPr>
                          <a:rPr lang="en-US" sz="1400" i="1">
                            <a:latin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𝜏</m:t>
                        </m:r>
                      </m:e>
                      <m:sub>
                        <m:r>
                          <a:rPr lang="en-US" sz="1400" b="0" i="1" smtClean="0">
                            <a:latin typeface="Cambria Math" panose="02040503050406030204" pitchFamily="18" charset="0"/>
                          </a:rPr>
                          <m:t>𝑠𝑡𝑒𝑝𝑝𝑒𝑟</m:t>
                        </m:r>
                      </m:sub>
                    </m:sSub>
                    <m:sSub>
                      <m:sSubPr>
                        <m:ctrlPr>
                          <a:rPr lang="en-US" sz="1400" i="1">
                            <a:latin typeface="Cambria Math" panose="02040503050406030204" pitchFamily="18" charset="0"/>
                          </a:rPr>
                        </m:ctrlPr>
                      </m:sSubPr>
                      <m:e>
                        <m:r>
                          <a:rPr lang="en-US" sz="1400" b="0" i="1" smtClean="0">
                            <a:latin typeface="Cambria Math" panose="02040503050406030204" pitchFamily="18" charset="0"/>
                          </a:rPr>
                          <m:t>− </m:t>
                        </m:r>
                        <m:r>
                          <a:rPr lang="en-US" sz="1400" i="1">
                            <a:latin typeface="Cambria Math" panose="02040503050406030204" pitchFamily="18" charset="0"/>
                            <a:ea typeface="Cambria Math" panose="02040503050406030204" pitchFamily="18" charset="0"/>
                          </a:rPr>
                          <m:t>𝜏</m:t>
                        </m:r>
                      </m:e>
                      <m:sub>
                        <m:r>
                          <a:rPr lang="en-US" sz="1400" b="0" i="1" smtClean="0">
                            <a:latin typeface="Cambria Math" panose="02040503050406030204" pitchFamily="18" charset="0"/>
                          </a:rPr>
                          <m:t>𝑠𝑝𝑟𝑖𝑛𝑔</m:t>
                        </m:r>
                      </m:sub>
                    </m:sSub>
                    <m:r>
                      <a:rPr lang="en-US" sz="1400" b="0" i="1" smtClean="0">
                        <a:latin typeface="Cambria Math" panose="02040503050406030204" pitchFamily="18" charset="0"/>
                      </a:rPr>
                      <m:t>− </m:t>
                    </m:r>
                    <m:sSub>
                      <m:sSubPr>
                        <m:ctrlPr>
                          <a:rPr lang="en-US" sz="1400" i="1">
                            <a:latin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𝜏</m:t>
                        </m:r>
                      </m:e>
                      <m:sub>
                        <m:r>
                          <a:rPr lang="en-US" sz="1400" b="0" i="1" smtClean="0">
                            <a:latin typeface="Cambria Math" panose="02040503050406030204" pitchFamily="18" charset="0"/>
                          </a:rPr>
                          <m:t>𝑓𝑟𝑖𝑐𝑡𝑖𝑜𝑛</m:t>
                        </m:r>
                      </m:sub>
                    </m:sSub>
                  </m:oMath>
                </a14:m>
                <a:endParaRPr lang="en-US" sz="1400" i="1">
                  <a:latin typeface="Cambria Math" panose="02040503050406030204" pitchFamily="18" charset="0"/>
                </a:endParaRPr>
              </a:p>
              <a:p>
                <a:pPr lvl="1">
                  <a:lnSpc>
                    <a:spcPct val="100000"/>
                  </a:lnSpc>
                </a:pPr>
                <a14:m>
                  <m:oMath xmlns:m="http://schemas.openxmlformats.org/officeDocument/2006/math">
                    <m:sSub>
                      <m:sSubPr>
                        <m:ctrlPr>
                          <a:rPr lang="en-US" sz="1400" i="1">
                            <a:latin typeface="Cambria Math" panose="02040503050406030204" pitchFamily="18" charset="0"/>
                          </a:rPr>
                        </m:ctrlPr>
                      </m:sSubPr>
                      <m:e>
                        <m:r>
                          <a:rPr lang="en-US" sz="1400" b="0" i="1" smtClean="0">
                            <a:latin typeface="Cambria Math" panose="02040503050406030204" pitchFamily="18" charset="0"/>
                          </a:rPr>
                          <m:t>𝑡</m:t>
                        </m:r>
                      </m:e>
                      <m:sub>
                        <m:r>
                          <a:rPr lang="en-US" sz="1400" b="0" i="1" smtClean="0">
                            <a:latin typeface="Cambria Math" panose="02040503050406030204" pitchFamily="18" charset="0"/>
                            <a:ea typeface="Cambria Math" panose="02040503050406030204" pitchFamily="18" charset="0"/>
                          </a:rPr>
                          <m:t>𝑐𝑎𝑏𝑙𝑒</m:t>
                        </m:r>
                      </m:sub>
                    </m:sSub>
                    <m:r>
                      <a:rPr lang="en-US" sz="1400" b="0" i="1" smtClean="0">
                        <a:latin typeface="Cambria Math" panose="02040503050406030204" pitchFamily="18" charset="0"/>
                      </a:rPr>
                      <m:t>=</m:t>
                    </m:r>
                    <m:rad>
                      <m:radPr>
                        <m:degHide m:val="on"/>
                        <m:ctrlPr>
                          <a:rPr lang="en-US" sz="1400" b="0" i="1" smtClean="0">
                            <a:latin typeface="Cambria Math" panose="02040503050406030204" pitchFamily="18" charset="0"/>
                          </a:rPr>
                        </m:ctrlPr>
                      </m:radPr>
                      <m:deg/>
                      <m:e>
                        <m:f>
                          <m:fPr>
                            <m:ctrlPr>
                              <a:rPr lang="en-US" sz="1400" b="0" i="1" smtClean="0">
                                <a:latin typeface="Cambria Math" panose="02040503050406030204" pitchFamily="18" charset="0"/>
                              </a:rPr>
                            </m:ctrlPr>
                          </m:fPr>
                          <m:num>
                            <m:r>
                              <a:rPr lang="en-US" sz="1400" b="0" i="1" smtClean="0">
                                <a:latin typeface="Cambria Math" panose="02040503050406030204" pitchFamily="18" charset="0"/>
                              </a:rPr>
                              <m:t>2</m:t>
                            </m:r>
                            <m:r>
                              <a:rPr lang="en-US" sz="1400" i="1">
                                <a:latin typeface="Cambria Math" panose="02040503050406030204" pitchFamily="18" charset="0"/>
                                <a:ea typeface="Cambria Math" panose="02040503050406030204" pitchFamily="18" charset="0"/>
                              </a:rPr>
                              <m:t>∙</m:t>
                            </m:r>
                            <m:r>
                              <a:rPr lang="en-US" sz="1400" b="0" i="1" smtClean="0">
                                <a:latin typeface="Cambria Math" panose="02040503050406030204" pitchFamily="18" charset="0"/>
                                <a:ea typeface="Cambria Math" panose="02040503050406030204" pitchFamily="18" charset="0"/>
                              </a:rPr>
                              <m:t>𝑠</m:t>
                            </m:r>
                            <m:r>
                              <a:rPr lang="en-US" sz="1400" i="1">
                                <a:latin typeface="Cambria Math" panose="02040503050406030204" pitchFamily="18" charset="0"/>
                                <a:ea typeface="Cambria Math" panose="02040503050406030204" pitchFamily="18" charset="0"/>
                              </a:rPr>
                              <m:t>∙</m:t>
                            </m:r>
                            <m:sSub>
                              <m:sSubPr>
                                <m:ctrlPr>
                                  <a:rPr lang="en-US" sz="1400" i="1">
                                    <a:latin typeface="Cambria Math" panose="02040503050406030204" pitchFamily="18" charset="0"/>
                                    <a:ea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𝐼</m:t>
                                </m:r>
                              </m:e>
                              <m:sub>
                                <m:r>
                                  <a:rPr lang="en-US" sz="1400" i="1">
                                    <a:latin typeface="Cambria Math" panose="02040503050406030204" pitchFamily="18" charset="0"/>
                                    <a:ea typeface="Cambria Math" panose="02040503050406030204" pitchFamily="18" charset="0"/>
                                  </a:rPr>
                                  <m:t>𝑡𝑜𝑡𝑎𝑙</m:t>
                                </m:r>
                              </m:sub>
                            </m:sSub>
                          </m:num>
                          <m:den>
                            <m:sSub>
                              <m:sSubPr>
                                <m:ctrlPr>
                                  <a:rPr lang="en-US" sz="1400" i="1">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𝑟</m:t>
                                </m:r>
                              </m:e>
                              <m:sub>
                                <m:r>
                                  <a:rPr lang="en-US" sz="1400" b="0" i="1" smtClean="0">
                                    <a:latin typeface="Cambria Math" panose="02040503050406030204" pitchFamily="18" charset="0"/>
                                    <a:ea typeface="Cambria Math" panose="02040503050406030204" pitchFamily="18" charset="0"/>
                                  </a:rPr>
                                  <m:t>𝑠𝑝𝑜𝑜</m:t>
                                </m:r>
                                <m:r>
                                  <a:rPr lang="en-US" sz="1400" i="1">
                                    <a:latin typeface="Cambria Math" panose="02040503050406030204" pitchFamily="18" charset="0"/>
                                    <a:ea typeface="Cambria Math" panose="02040503050406030204" pitchFamily="18" charset="0"/>
                                  </a:rPr>
                                  <m:t>𝑙</m:t>
                                </m:r>
                              </m:sub>
                            </m:sSub>
                            <m:r>
                              <a:rPr lang="en-US" sz="1400" i="1">
                                <a:latin typeface="Cambria Math" panose="02040503050406030204" pitchFamily="18" charset="0"/>
                                <a:ea typeface="Cambria Math" panose="02040503050406030204" pitchFamily="18" charset="0"/>
                              </a:rPr>
                              <m:t>∙</m:t>
                            </m:r>
                            <m:sSub>
                              <m:sSubPr>
                                <m:ctrlPr>
                                  <a:rPr lang="en-US" sz="1400" i="1">
                                    <a:latin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𝜏</m:t>
                                </m:r>
                              </m:e>
                              <m:sub>
                                <m:r>
                                  <a:rPr lang="en-US" sz="1400" i="1">
                                    <a:latin typeface="Cambria Math" panose="02040503050406030204" pitchFamily="18" charset="0"/>
                                  </a:rPr>
                                  <m:t>𝑛𝑒𝑡</m:t>
                                </m:r>
                              </m:sub>
                            </m:sSub>
                          </m:den>
                        </m:f>
                      </m:e>
                    </m:rad>
                  </m:oMath>
                </a14:m>
                <a:r>
                  <a:rPr lang="en-US" sz="1400"/>
                  <a:t> </a:t>
                </a:r>
              </a:p>
              <a:p>
                <a:pPr lvl="1">
                  <a:lnSpc>
                    <a:spcPct val="100000"/>
                  </a:lnSpc>
                </a:pPr>
                <a14:m>
                  <m:oMath xmlns:m="http://schemas.openxmlformats.org/officeDocument/2006/math">
                    <m:sSub>
                      <m:sSubPr>
                        <m:ctrlPr>
                          <a:rPr lang="en-US" sz="1400" i="1">
                            <a:latin typeface="Cambria Math" panose="02040503050406030204" pitchFamily="18" charset="0"/>
                          </a:rPr>
                        </m:ctrlPr>
                      </m:sSubPr>
                      <m:e>
                        <m:r>
                          <a:rPr lang="en-US" sz="1400" b="0" i="1" smtClean="0">
                            <a:latin typeface="Cambria Math" panose="02040503050406030204" pitchFamily="18" charset="0"/>
                          </a:rPr>
                          <m:t>𝑣</m:t>
                        </m:r>
                      </m:e>
                      <m:sub>
                        <m:r>
                          <a:rPr lang="en-US" sz="1400" i="1">
                            <a:latin typeface="Cambria Math" panose="02040503050406030204" pitchFamily="18" charset="0"/>
                            <a:ea typeface="Cambria Math" panose="02040503050406030204" pitchFamily="18" charset="0"/>
                          </a:rPr>
                          <m:t>𝑐𝑎𝑏𝑙𝑒</m:t>
                        </m:r>
                      </m:sub>
                    </m:sSub>
                    <m:r>
                      <a:rPr lang="en-US" sz="1400" b="0" i="1" smtClean="0">
                        <a:latin typeface="Cambria Math" panose="02040503050406030204" pitchFamily="18" charset="0"/>
                        <a:ea typeface="Cambria Math" panose="02040503050406030204" pitchFamily="18" charset="0"/>
                      </a:rPr>
                      <m:t>=</m:t>
                    </m:r>
                    <m:f>
                      <m:fPr>
                        <m:ctrlPr>
                          <a:rPr lang="en-US" sz="1400" i="1">
                            <a:latin typeface="Cambria Math" panose="02040503050406030204" pitchFamily="18" charset="0"/>
                          </a:rPr>
                        </m:ctrlPr>
                      </m:fPr>
                      <m:num>
                        <m:sSub>
                          <m:sSubPr>
                            <m:ctrlPr>
                              <a:rPr lang="en-US" sz="1400" i="1">
                                <a:latin typeface="Cambria Math" panose="02040503050406030204" pitchFamily="18" charset="0"/>
                                <a:ea typeface="Cambria Math" panose="02040503050406030204" pitchFamily="18" charset="0"/>
                              </a:rPr>
                            </m:ctrlPr>
                          </m:sSubPr>
                          <m:e>
                            <m:r>
                              <a:rPr lang="en-US" sz="1400" i="1">
                                <a:latin typeface="Cambria Math" panose="02040503050406030204" pitchFamily="18" charset="0"/>
                                <a:ea typeface="Cambria Math" panose="02040503050406030204" pitchFamily="18" charset="0"/>
                              </a:rPr>
                              <m:t>𝑑</m:t>
                            </m:r>
                          </m:e>
                          <m:sub>
                            <m:r>
                              <a:rPr lang="en-US" sz="1400" i="1">
                                <a:latin typeface="Cambria Math" panose="02040503050406030204" pitchFamily="18" charset="0"/>
                                <a:ea typeface="Cambria Math" panose="02040503050406030204" pitchFamily="18" charset="0"/>
                              </a:rPr>
                              <m:t>𝑐𝑎𝑏𝑙𝑒</m:t>
                            </m:r>
                          </m:sub>
                        </m:sSub>
                      </m:num>
                      <m:den>
                        <m:sSub>
                          <m:sSubPr>
                            <m:ctrlPr>
                              <a:rPr lang="en-US" sz="1400" i="1">
                                <a:latin typeface="Cambria Math" panose="02040503050406030204" pitchFamily="18" charset="0"/>
                                <a:ea typeface="Cambria Math" panose="02040503050406030204" pitchFamily="18" charset="0"/>
                              </a:rPr>
                            </m:ctrlPr>
                          </m:sSubPr>
                          <m:e>
                            <m:r>
                              <a:rPr lang="en-US" sz="1400" b="0" i="1" smtClean="0">
                                <a:latin typeface="Cambria Math" panose="02040503050406030204" pitchFamily="18" charset="0"/>
                                <a:ea typeface="Cambria Math" panose="02040503050406030204" pitchFamily="18" charset="0"/>
                              </a:rPr>
                              <m:t>𝑡</m:t>
                            </m:r>
                          </m:e>
                          <m:sub>
                            <m:r>
                              <a:rPr lang="en-US" sz="1400" i="1">
                                <a:latin typeface="Cambria Math" panose="02040503050406030204" pitchFamily="18" charset="0"/>
                                <a:ea typeface="Cambria Math" panose="02040503050406030204" pitchFamily="18" charset="0"/>
                              </a:rPr>
                              <m:t>𝑐𝑎𝑏𝑙𝑒</m:t>
                            </m:r>
                          </m:sub>
                        </m:sSub>
                      </m:den>
                    </m:f>
                  </m:oMath>
                </a14:m>
                <a:endParaRPr lang="en-US" sz="1400"/>
              </a:p>
            </p:txBody>
          </p:sp>
        </mc:Choice>
        <mc:Fallback>
          <p:sp>
            <p:nvSpPr>
              <p:cNvPr id="5" name="Content Placeholder 1">
                <a:extLst>
                  <a:ext uri="{FF2B5EF4-FFF2-40B4-BE49-F238E27FC236}">
                    <a16:creationId xmlns:a16="http://schemas.microsoft.com/office/drawing/2014/main" id="{F278DBDF-4E96-EB6A-8453-47DB4A863503}"/>
                  </a:ext>
                </a:extLst>
              </p:cNvPr>
              <p:cNvSpPr txBox="1">
                <a:spLocks noRot="1" noChangeAspect="1" noMove="1" noResize="1" noEditPoints="1" noAdjustHandles="1" noChangeArrowheads="1" noChangeShapeType="1" noTextEdit="1"/>
              </p:cNvSpPr>
              <p:nvPr/>
            </p:nvSpPr>
            <p:spPr>
              <a:xfrm>
                <a:off x="8171145" y="1633926"/>
                <a:ext cx="3438469" cy="5081665"/>
              </a:xfrm>
              <a:prstGeom prst="rect">
                <a:avLst/>
              </a:prstGeom>
              <a:blipFill>
                <a:blip r:embed="rId5"/>
                <a:stretch>
                  <a:fillRect l="-2473" t="-2153"/>
                </a:stretch>
              </a:blipFill>
              <a:ln>
                <a:solidFill>
                  <a:schemeClr val="tx1"/>
                </a:solidFill>
              </a:ln>
            </p:spPr>
            <p:txBody>
              <a:bodyPr/>
              <a:lstStyle/>
              <a:p>
                <a:r>
                  <a:rPr lang="en-US">
                    <a:noFill/>
                  </a:rPr>
                  <a:t> </a:t>
                </a:r>
              </a:p>
            </p:txBody>
          </p:sp>
        </mc:Fallback>
      </mc:AlternateContent>
      <p:sp>
        <p:nvSpPr>
          <p:cNvPr id="6" name="TextBox 5">
            <a:extLst>
              <a:ext uri="{FF2B5EF4-FFF2-40B4-BE49-F238E27FC236}">
                <a16:creationId xmlns:a16="http://schemas.microsoft.com/office/drawing/2014/main" id="{EEA2789A-D79B-7F0A-683B-71039B28C284}"/>
              </a:ext>
            </a:extLst>
          </p:cNvPr>
          <p:cNvSpPr txBox="1"/>
          <p:nvPr/>
        </p:nvSpPr>
        <p:spPr>
          <a:xfrm>
            <a:off x="11339666" y="6466114"/>
            <a:ext cx="852334" cy="370320"/>
          </a:xfrm>
          <a:prstGeom prst="rect">
            <a:avLst/>
          </a:prstGeom>
          <a:noFill/>
        </p:spPr>
        <p:txBody>
          <a:bodyPr wrap="square" rtlCol="0">
            <a:spAutoFit/>
          </a:bodyPr>
          <a:lstStyle/>
          <a:p>
            <a:pPr algn="r"/>
            <a:r>
              <a:rPr lang="en-US"/>
              <a:t>SC - 9</a:t>
            </a:r>
          </a:p>
        </p:txBody>
      </p:sp>
    </p:spTree>
    <p:extLst>
      <p:ext uri="{BB962C8B-B14F-4D97-AF65-F5344CB8AC3E}">
        <p14:creationId xmlns:p14="http://schemas.microsoft.com/office/powerpoint/2010/main" val="2229937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DC619-7478-0CFB-5726-B385167E8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AA110-F63A-0095-BACD-257A602FFFDC}"/>
              </a:ext>
            </a:extLst>
          </p:cNvPr>
          <p:cNvSpPr>
            <a:spLocks noGrp="1"/>
          </p:cNvSpPr>
          <p:nvPr>
            <p:ph type="title"/>
          </p:nvPr>
        </p:nvSpPr>
        <p:spPr>
          <a:xfrm>
            <a:off x="838200" y="1464806"/>
            <a:ext cx="10515600" cy="2852737"/>
          </a:xfrm>
        </p:spPr>
        <p:txBody>
          <a:bodyPr anchor="ctr"/>
          <a:lstStyle/>
          <a:p>
            <a:r>
              <a:rPr lang="en-US"/>
              <a:t>Brakes</a:t>
            </a:r>
          </a:p>
        </p:txBody>
      </p:sp>
    </p:spTree>
    <p:extLst>
      <p:ext uri="{BB962C8B-B14F-4D97-AF65-F5344CB8AC3E}">
        <p14:creationId xmlns:p14="http://schemas.microsoft.com/office/powerpoint/2010/main" val="374318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F8B83-CAD5-2E39-295B-D150191FD77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BF95CEA-7085-7009-0809-EF8772557C26}"/>
              </a:ext>
            </a:extLst>
          </p:cNvPr>
          <p:cNvSpPr>
            <a:spLocks noGrp="1"/>
          </p:cNvSpPr>
          <p:nvPr>
            <p:ph type="title"/>
          </p:nvPr>
        </p:nvSpPr>
        <p:spPr/>
        <p:txBody>
          <a:bodyPr/>
          <a:lstStyle/>
          <a:p>
            <a:pPr algn="l"/>
            <a:r>
              <a:rPr lang="en-US"/>
              <a:t>Brakes Functional Decomposition</a:t>
            </a:r>
          </a:p>
        </p:txBody>
      </p:sp>
      <p:pic>
        <p:nvPicPr>
          <p:cNvPr id="4" name="Picture 3" descr="A diagram of a machine&#10;&#10;Description automatically generated">
            <a:extLst>
              <a:ext uri="{FF2B5EF4-FFF2-40B4-BE49-F238E27FC236}">
                <a16:creationId xmlns:a16="http://schemas.microsoft.com/office/drawing/2014/main" id="{0595196E-6ACF-8A56-BE57-0B6EB0FDF6B0}"/>
              </a:ext>
            </a:extLst>
          </p:cNvPr>
          <p:cNvPicPr>
            <a:picLocks noChangeAspect="1"/>
          </p:cNvPicPr>
          <p:nvPr/>
        </p:nvPicPr>
        <p:blipFill>
          <a:blip r:embed="rId3">
            <a:extLst>
              <a:ext uri="{28A0092B-C50C-407E-A947-70E740481C1C}">
                <a14:useLocalDpi xmlns:a14="http://schemas.microsoft.com/office/drawing/2010/main" val="0"/>
              </a:ext>
            </a:extLst>
          </a:blip>
          <a:srcRect b="1765"/>
          <a:stretch>
            <a:fillRect/>
          </a:stretch>
        </p:blipFill>
        <p:spPr>
          <a:xfrm>
            <a:off x="3031069" y="1527343"/>
            <a:ext cx="6129861" cy="5330658"/>
          </a:xfrm>
          <a:prstGeom prst="rect">
            <a:avLst/>
          </a:prstGeom>
        </p:spPr>
      </p:pic>
      <p:sp>
        <p:nvSpPr>
          <p:cNvPr id="5" name="TextBox 4">
            <a:extLst>
              <a:ext uri="{FF2B5EF4-FFF2-40B4-BE49-F238E27FC236}">
                <a16:creationId xmlns:a16="http://schemas.microsoft.com/office/drawing/2014/main" id="{FE712D7E-8E3D-A7B3-70C2-DBFCF386AD07}"/>
              </a:ext>
            </a:extLst>
          </p:cNvPr>
          <p:cNvSpPr txBox="1"/>
          <p:nvPr/>
        </p:nvSpPr>
        <p:spPr>
          <a:xfrm>
            <a:off x="11339666" y="6466114"/>
            <a:ext cx="852334" cy="370320"/>
          </a:xfrm>
          <a:prstGeom prst="rect">
            <a:avLst/>
          </a:prstGeom>
          <a:noFill/>
        </p:spPr>
        <p:txBody>
          <a:bodyPr wrap="square" lIns="91440" tIns="45720" rIns="91440" bIns="45720" rtlCol="0" anchor="t">
            <a:spAutoFit/>
          </a:bodyPr>
          <a:lstStyle/>
          <a:p>
            <a:pPr algn="r"/>
            <a:r>
              <a:rPr lang="en-US"/>
              <a:t>JK - 11</a:t>
            </a:r>
          </a:p>
        </p:txBody>
      </p:sp>
    </p:spTree>
    <p:extLst>
      <p:ext uri="{BB962C8B-B14F-4D97-AF65-F5344CB8AC3E}">
        <p14:creationId xmlns:p14="http://schemas.microsoft.com/office/powerpoint/2010/main" val="3914498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24A71-591D-8762-E56C-A28B8E740B6F}"/>
              </a:ext>
            </a:extLst>
          </p:cNvPr>
          <p:cNvSpPr>
            <a:spLocks noGrp="1"/>
          </p:cNvSpPr>
          <p:nvPr>
            <p:ph type="title"/>
          </p:nvPr>
        </p:nvSpPr>
        <p:spPr/>
        <p:txBody>
          <a:bodyPr/>
          <a:lstStyle/>
          <a:p>
            <a:pPr algn="l"/>
            <a:r>
              <a:rPr lang="en-US">
                <a:latin typeface="Arial"/>
                <a:cs typeface="Arial"/>
              </a:rPr>
              <a:t>Brakes Concept Generation</a:t>
            </a:r>
            <a:endParaRPr lang="en-US"/>
          </a:p>
        </p:txBody>
      </p:sp>
      <p:sp>
        <p:nvSpPr>
          <p:cNvPr id="5" name="TextBox 4">
            <a:extLst>
              <a:ext uri="{FF2B5EF4-FFF2-40B4-BE49-F238E27FC236}">
                <a16:creationId xmlns:a16="http://schemas.microsoft.com/office/drawing/2014/main" id="{BB2E2466-730C-CE11-A2EB-7E6DBCA58FF3}"/>
              </a:ext>
            </a:extLst>
          </p:cNvPr>
          <p:cNvSpPr txBox="1"/>
          <p:nvPr/>
        </p:nvSpPr>
        <p:spPr>
          <a:xfrm>
            <a:off x="10699639" y="6478085"/>
            <a:ext cx="14817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a:latin typeface="Arial"/>
                <a:ea typeface="Calibri"/>
                <a:cs typeface="Arial"/>
              </a:rPr>
              <a:t>JK - 12</a:t>
            </a:r>
          </a:p>
        </p:txBody>
      </p:sp>
      <p:pic>
        <p:nvPicPr>
          <p:cNvPr id="6" name="Picture 5" descr="A white line drawing of a lamp&#10;&#10;Description automatically generated">
            <a:extLst>
              <a:ext uri="{FF2B5EF4-FFF2-40B4-BE49-F238E27FC236}">
                <a16:creationId xmlns:a16="http://schemas.microsoft.com/office/drawing/2014/main" id="{AF7A711E-A424-A70D-5427-F434A2FBBF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426" y="1709418"/>
            <a:ext cx="2264228" cy="1480134"/>
          </a:xfrm>
          <a:prstGeom prst="rect">
            <a:avLst/>
          </a:prstGeom>
        </p:spPr>
      </p:pic>
      <p:sp>
        <p:nvSpPr>
          <p:cNvPr id="9" name="TextBox 8">
            <a:extLst>
              <a:ext uri="{FF2B5EF4-FFF2-40B4-BE49-F238E27FC236}">
                <a16:creationId xmlns:a16="http://schemas.microsoft.com/office/drawing/2014/main" id="{28940DF9-9EB5-A0EC-4BDE-0BA77079F295}"/>
              </a:ext>
            </a:extLst>
          </p:cNvPr>
          <p:cNvSpPr txBox="1"/>
          <p:nvPr/>
        </p:nvSpPr>
        <p:spPr>
          <a:xfrm>
            <a:off x="280182" y="3265036"/>
            <a:ext cx="2483372" cy="215444"/>
          </a:xfrm>
          <a:prstGeom prst="rect">
            <a:avLst/>
          </a:prstGeom>
          <a:noFill/>
        </p:spPr>
        <p:txBody>
          <a:bodyPr wrap="none" rtlCol="0">
            <a:spAutoFit/>
          </a:bodyPr>
          <a:lstStyle/>
          <a:p>
            <a:r>
              <a:rPr lang="en-US" sz="800" b="1" i="1">
                <a:latin typeface="Arial" panose="020B0604020202020204" pitchFamily="34" charset="0"/>
                <a:cs typeface="Arial" panose="020B0604020202020204" pitchFamily="34" charset="0"/>
              </a:rPr>
              <a:t>Sketch/Design 1: Autonomous Braking System</a:t>
            </a:r>
          </a:p>
        </p:txBody>
      </p:sp>
      <p:cxnSp>
        <p:nvCxnSpPr>
          <p:cNvPr id="11" name="Straight Arrow Connector 10">
            <a:extLst>
              <a:ext uri="{FF2B5EF4-FFF2-40B4-BE49-F238E27FC236}">
                <a16:creationId xmlns:a16="http://schemas.microsoft.com/office/drawing/2014/main" id="{C285E975-4EB0-DC64-D291-A9758FED085E}"/>
              </a:ext>
            </a:extLst>
          </p:cNvPr>
          <p:cNvCxnSpPr>
            <a:cxnSpLocks/>
          </p:cNvCxnSpPr>
          <p:nvPr/>
        </p:nvCxnSpPr>
        <p:spPr>
          <a:xfrm flipH="1">
            <a:off x="2656114" y="1991709"/>
            <a:ext cx="2503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EBD9918-7F36-D671-00C6-C514AB90F3C4}"/>
              </a:ext>
            </a:extLst>
          </p:cNvPr>
          <p:cNvSpPr txBox="1"/>
          <p:nvPr/>
        </p:nvSpPr>
        <p:spPr>
          <a:xfrm>
            <a:off x="2906486" y="1883987"/>
            <a:ext cx="939681"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Bolt in Bracket </a:t>
            </a:r>
          </a:p>
        </p:txBody>
      </p:sp>
      <p:cxnSp>
        <p:nvCxnSpPr>
          <p:cNvPr id="16" name="Straight Arrow Connector 15">
            <a:extLst>
              <a:ext uri="{FF2B5EF4-FFF2-40B4-BE49-F238E27FC236}">
                <a16:creationId xmlns:a16="http://schemas.microsoft.com/office/drawing/2014/main" id="{DC3DC2F1-DE5A-DED6-6981-C8C725608E15}"/>
              </a:ext>
            </a:extLst>
          </p:cNvPr>
          <p:cNvCxnSpPr>
            <a:cxnSpLocks/>
            <a:stCxn id="6" idx="0"/>
          </p:cNvCxnSpPr>
          <p:nvPr/>
        </p:nvCxnSpPr>
        <p:spPr>
          <a:xfrm>
            <a:off x="1429540" y="1709418"/>
            <a:ext cx="326571" cy="4085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D626D6EB-2E5E-7875-FC6B-4B01CBD977D2}"/>
              </a:ext>
            </a:extLst>
          </p:cNvPr>
          <p:cNvSpPr txBox="1"/>
          <p:nvPr/>
        </p:nvSpPr>
        <p:spPr>
          <a:xfrm>
            <a:off x="1088897" y="1498343"/>
            <a:ext cx="974947" cy="215444"/>
          </a:xfrm>
          <a:prstGeom prst="rect">
            <a:avLst/>
          </a:prstGeom>
          <a:noFill/>
        </p:spPr>
        <p:txBody>
          <a:bodyPr wrap="none" lIns="91440" tIns="45720" rIns="91440" bIns="45720" rtlCol="0" anchor="t">
            <a:spAutoFit/>
          </a:bodyPr>
          <a:lstStyle/>
          <a:p>
            <a:r>
              <a:rPr lang="en-US" sz="800" b="1" u="sng">
                <a:latin typeface="Arial"/>
                <a:cs typeface="Arial"/>
              </a:rPr>
              <a:t>Mechanical Arm</a:t>
            </a:r>
          </a:p>
        </p:txBody>
      </p:sp>
      <p:cxnSp>
        <p:nvCxnSpPr>
          <p:cNvPr id="21" name="Straight Arrow Connector 20">
            <a:extLst>
              <a:ext uri="{FF2B5EF4-FFF2-40B4-BE49-F238E27FC236}">
                <a16:creationId xmlns:a16="http://schemas.microsoft.com/office/drawing/2014/main" id="{6AC37DBA-1C3C-5F85-9A97-24999C054A87}"/>
              </a:ext>
            </a:extLst>
          </p:cNvPr>
          <p:cNvCxnSpPr>
            <a:cxnSpLocks/>
          </p:cNvCxnSpPr>
          <p:nvPr/>
        </p:nvCxnSpPr>
        <p:spPr>
          <a:xfrm flipH="1">
            <a:off x="1371600" y="2917371"/>
            <a:ext cx="14097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7985C530-6026-6B81-1A02-693C448EA05A}"/>
              </a:ext>
            </a:extLst>
          </p:cNvPr>
          <p:cNvSpPr txBox="1"/>
          <p:nvPr/>
        </p:nvSpPr>
        <p:spPr>
          <a:xfrm>
            <a:off x="2781300" y="2809649"/>
            <a:ext cx="782587"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Motor Shaft </a:t>
            </a:r>
          </a:p>
        </p:txBody>
      </p:sp>
      <p:cxnSp>
        <p:nvCxnSpPr>
          <p:cNvPr id="25" name="Straight Arrow Connector 24">
            <a:extLst>
              <a:ext uri="{FF2B5EF4-FFF2-40B4-BE49-F238E27FC236}">
                <a16:creationId xmlns:a16="http://schemas.microsoft.com/office/drawing/2014/main" id="{A7C77EAA-7C56-48A3-18CE-5B33EC4EFB2D}"/>
              </a:ext>
            </a:extLst>
          </p:cNvPr>
          <p:cNvCxnSpPr>
            <a:cxnSpLocks/>
          </p:cNvCxnSpPr>
          <p:nvPr/>
        </p:nvCxnSpPr>
        <p:spPr>
          <a:xfrm>
            <a:off x="391886" y="1690910"/>
            <a:ext cx="421822" cy="9443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361879F0-7DC3-D0B7-5309-CCE0D0A987C2}"/>
              </a:ext>
            </a:extLst>
          </p:cNvPr>
          <p:cNvSpPr txBox="1"/>
          <p:nvPr/>
        </p:nvSpPr>
        <p:spPr>
          <a:xfrm>
            <a:off x="-39154" y="1500162"/>
            <a:ext cx="497252"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 Motor</a:t>
            </a:r>
          </a:p>
        </p:txBody>
      </p:sp>
      <p:graphicFrame>
        <p:nvGraphicFramePr>
          <p:cNvPr id="28" name="Table 27">
            <a:extLst>
              <a:ext uri="{FF2B5EF4-FFF2-40B4-BE49-F238E27FC236}">
                <a16:creationId xmlns:a16="http://schemas.microsoft.com/office/drawing/2014/main" id="{17D31660-DD5F-D980-9CEF-E326CFF8C978}"/>
              </a:ext>
            </a:extLst>
          </p:cNvPr>
          <p:cNvGraphicFramePr>
            <a:graphicFrameLocks noGrp="1"/>
          </p:cNvGraphicFramePr>
          <p:nvPr>
            <p:extLst>
              <p:ext uri="{D42A27DB-BD31-4B8C-83A1-F6EECF244321}">
                <p14:modId xmlns:p14="http://schemas.microsoft.com/office/powerpoint/2010/main" val="529379278"/>
              </p:ext>
            </p:extLst>
          </p:nvPr>
        </p:nvGraphicFramePr>
        <p:xfrm>
          <a:off x="293784" y="4122143"/>
          <a:ext cx="2781300" cy="2114989"/>
        </p:xfrm>
        <a:graphic>
          <a:graphicData uri="http://schemas.openxmlformats.org/drawingml/2006/table">
            <a:tbl>
              <a:tblPr firstRow="1" bandRow="1">
                <a:tableStyleId>{073A0DAA-6AF3-43AB-8588-CEC1D06C72B9}</a:tableStyleId>
              </a:tblPr>
              <a:tblGrid>
                <a:gridCol w="1390650">
                  <a:extLst>
                    <a:ext uri="{9D8B030D-6E8A-4147-A177-3AD203B41FA5}">
                      <a16:colId xmlns:a16="http://schemas.microsoft.com/office/drawing/2014/main" val="959813018"/>
                    </a:ext>
                  </a:extLst>
                </a:gridCol>
                <a:gridCol w="1390650">
                  <a:extLst>
                    <a:ext uri="{9D8B030D-6E8A-4147-A177-3AD203B41FA5}">
                      <a16:colId xmlns:a16="http://schemas.microsoft.com/office/drawing/2014/main" val="3257226236"/>
                    </a:ext>
                  </a:extLst>
                </a:gridCol>
              </a:tblGrid>
              <a:tr h="495759">
                <a:tc>
                  <a:txBody>
                    <a:bodyPr/>
                    <a:lstStyle/>
                    <a:p>
                      <a:pPr algn="ctr"/>
                      <a:r>
                        <a:rPr lang="en-US" sz="1100"/>
                        <a:t>Design Considerations  </a:t>
                      </a:r>
                    </a:p>
                  </a:txBody>
                  <a:tcPr/>
                </a:tc>
                <a:tc>
                  <a:txBody>
                    <a:bodyPr/>
                    <a:lstStyle/>
                    <a:p>
                      <a:pPr algn="ctr"/>
                      <a:r>
                        <a:rPr lang="en-US" sz="1100"/>
                        <a:t>Performance Targets  </a:t>
                      </a:r>
                    </a:p>
                  </a:txBody>
                  <a:tcPr/>
                </a:tc>
                <a:extLst>
                  <a:ext uri="{0D108BD9-81ED-4DB2-BD59-A6C34878D82A}">
                    <a16:rowId xmlns:a16="http://schemas.microsoft.com/office/drawing/2014/main" val="3763972698"/>
                  </a:ext>
                </a:extLst>
              </a:tr>
              <a:tr h="7448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Evaluated: Hydraulic and electro-hydraulic Systems.</a:t>
                      </a:r>
                    </a:p>
                    <a:p>
                      <a:endParaRPr lang="en-US" sz="10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Achieve: 500ms response time</a:t>
                      </a:r>
                    </a:p>
                    <a:p>
                      <a:endParaRPr lang="en-US" sz="1000"/>
                    </a:p>
                  </a:txBody>
                  <a:tcPr/>
                </a:tc>
                <a:extLst>
                  <a:ext uri="{0D108BD9-81ED-4DB2-BD59-A6C34878D82A}">
                    <a16:rowId xmlns:a16="http://schemas.microsoft.com/office/drawing/2014/main" val="3643567828"/>
                  </a:ext>
                </a:extLst>
              </a:tr>
              <a:tr h="8743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Explored: Dual-mode (autonomous/manual) design.</a:t>
                      </a:r>
                    </a:p>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Ensure 10-hour operational reliability.</a:t>
                      </a:r>
                    </a:p>
                    <a:p>
                      <a:endParaRPr lang="en-US"/>
                    </a:p>
                  </a:txBody>
                  <a:tcPr/>
                </a:tc>
                <a:extLst>
                  <a:ext uri="{0D108BD9-81ED-4DB2-BD59-A6C34878D82A}">
                    <a16:rowId xmlns:a16="http://schemas.microsoft.com/office/drawing/2014/main" val="389967107"/>
                  </a:ext>
                </a:extLst>
              </a:tr>
            </a:tbl>
          </a:graphicData>
        </a:graphic>
      </p:graphicFrame>
      <p:sp>
        <p:nvSpPr>
          <p:cNvPr id="29" name="Down Arrow 28">
            <a:extLst>
              <a:ext uri="{FF2B5EF4-FFF2-40B4-BE49-F238E27FC236}">
                <a16:creationId xmlns:a16="http://schemas.microsoft.com/office/drawing/2014/main" id="{5F38E1A9-86A9-EEB8-B11D-8B14DFDAF651}"/>
              </a:ext>
            </a:extLst>
          </p:cNvPr>
          <p:cNvSpPr/>
          <p:nvPr/>
        </p:nvSpPr>
        <p:spPr>
          <a:xfrm rot="16200000">
            <a:off x="3787942" y="2127318"/>
            <a:ext cx="599609" cy="64403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graphicFrame>
        <p:nvGraphicFramePr>
          <p:cNvPr id="34" name="Table 33">
            <a:extLst>
              <a:ext uri="{FF2B5EF4-FFF2-40B4-BE49-F238E27FC236}">
                <a16:creationId xmlns:a16="http://schemas.microsoft.com/office/drawing/2014/main" id="{A2F11CBE-7F05-6C5C-29F8-EAD55D9CF44C}"/>
              </a:ext>
            </a:extLst>
          </p:cNvPr>
          <p:cNvGraphicFramePr>
            <a:graphicFrameLocks noGrp="1"/>
          </p:cNvGraphicFramePr>
          <p:nvPr>
            <p:extLst>
              <p:ext uri="{D42A27DB-BD31-4B8C-83A1-F6EECF244321}">
                <p14:modId xmlns:p14="http://schemas.microsoft.com/office/powerpoint/2010/main" val="134116757"/>
              </p:ext>
            </p:extLst>
          </p:nvPr>
        </p:nvGraphicFramePr>
        <p:xfrm>
          <a:off x="4948409" y="4122144"/>
          <a:ext cx="2778612" cy="2203240"/>
        </p:xfrm>
        <a:graphic>
          <a:graphicData uri="http://schemas.openxmlformats.org/drawingml/2006/table">
            <a:tbl>
              <a:tblPr firstRow="1" bandRow="1">
                <a:tableStyleId>{073A0DAA-6AF3-43AB-8588-CEC1D06C72B9}</a:tableStyleId>
              </a:tblPr>
              <a:tblGrid>
                <a:gridCol w="1389306">
                  <a:extLst>
                    <a:ext uri="{9D8B030D-6E8A-4147-A177-3AD203B41FA5}">
                      <a16:colId xmlns:a16="http://schemas.microsoft.com/office/drawing/2014/main" val="2604562927"/>
                    </a:ext>
                  </a:extLst>
                </a:gridCol>
                <a:gridCol w="1389306">
                  <a:extLst>
                    <a:ext uri="{9D8B030D-6E8A-4147-A177-3AD203B41FA5}">
                      <a16:colId xmlns:a16="http://schemas.microsoft.com/office/drawing/2014/main" val="1528938017"/>
                    </a:ext>
                  </a:extLst>
                </a:gridCol>
              </a:tblGrid>
              <a:tr h="463840">
                <a:tc>
                  <a:txBody>
                    <a:bodyPr/>
                    <a:lstStyle/>
                    <a:p>
                      <a:pPr algn="ctr"/>
                      <a:r>
                        <a:rPr lang="en-US" sz="1100" b="1" kern="1200">
                          <a:solidFill>
                            <a:schemeClr val="bg1"/>
                          </a:solidFill>
                          <a:effectLst/>
                          <a:latin typeface="+mn-lt"/>
                          <a:ea typeface="+mn-ea"/>
                          <a:cs typeface="+mn-cs"/>
                        </a:rPr>
                        <a:t>Design Considerations </a:t>
                      </a:r>
                    </a:p>
                  </a:txBody>
                  <a:tcPr/>
                </a:tc>
                <a:tc>
                  <a:txBody>
                    <a:bodyPr/>
                    <a:lstStyle/>
                    <a:p>
                      <a:pPr algn="ctr"/>
                      <a:r>
                        <a:rPr lang="en-US" sz="1100" b="1">
                          <a:solidFill>
                            <a:schemeClr val="bg1"/>
                          </a:solidFill>
                        </a:rPr>
                        <a:t>Performance Targets </a:t>
                      </a:r>
                    </a:p>
                  </a:txBody>
                  <a:tcPr/>
                </a:tc>
                <a:extLst>
                  <a:ext uri="{0D108BD9-81ED-4DB2-BD59-A6C34878D82A}">
                    <a16:rowId xmlns:a16="http://schemas.microsoft.com/office/drawing/2014/main" val="3213449874"/>
                  </a:ext>
                </a:extLst>
              </a:tr>
              <a:tr h="8697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Explored: Hydraulic motor integration with motor attachment</a:t>
                      </a:r>
                    </a:p>
                    <a:p>
                      <a:endParaRPr lang="en-US" sz="1000"/>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1000">
                          <a:effectLst/>
                        </a:rPr>
                        <a:t>Achieve:  2.68 MPa pressure output</a:t>
                      </a:r>
                    </a:p>
                    <a:p>
                      <a:endParaRPr lang="en-US"/>
                    </a:p>
                  </a:txBody>
                  <a:tcPr/>
                </a:tc>
                <a:extLst>
                  <a:ext uri="{0D108BD9-81ED-4DB2-BD59-A6C34878D82A}">
                    <a16:rowId xmlns:a16="http://schemas.microsoft.com/office/drawing/2014/main" val="1390740972"/>
                  </a:ext>
                </a:extLst>
              </a:tr>
              <a:tr h="8697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Evaluated: Solenoid valve diverter for fluid flow control</a:t>
                      </a:r>
                    </a:p>
                    <a:p>
                      <a:endParaRPr lang="en-US"/>
                    </a:p>
                  </a:txBody>
                  <a:tcPr/>
                </a:tc>
                <a:tc>
                  <a:txBody>
                    <a:bodyPr/>
                    <a:lstStyle/>
                    <a:p>
                      <a:r>
                        <a:rPr lang="en-US" sz="1000"/>
                        <a:t>Ensure: On/Off Capabilities </a:t>
                      </a:r>
                    </a:p>
                  </a:txBody>
                  <a:tcPr/>
                </a:tc>
                <a:extLst>
                  <a:ext uri="{0D108BD9-81ED-4DB2-BD59-A6C34878D82A}">
                    <a16:rowId xmlns:a16="http://schemas.microsoft.com/office/drawing/2014/main" val="3582685753"/>
                  </a:ext>
                </a:extLst>
              </a:tr>
            </a:tbl>
          </a:graphicData>
        </a:graphic>
      </p:graphicFrame>
      <p:sp>
        <p:nvSpPr>
          <p:cNvPr id="35" name="TextBox 34">
            <a:extLst>
              <a:ext uri="{FF2B5EF4-FFF2-40B4-BE49-F238E27FC236}">
                <a16:creationId xmlns:a16="http://schemas.microsoft.com/office/drawing/2014/main" id="{7927F331-1F2B-1B77-B2B7-B29EDCE56294}"/>
              </a:ext>
            </a:extLst>
          </p:cNvPr>
          <p:cNvSpPr txBox="1"/>
          <p:nvPr/>
        </p:nvSpPr>
        <p:spPr>
          <a:xfrm>
            <a:off x="5766440" y="3136371"/>
            <a:ext cx="1380506" cy="215444"/>
          </a:xfrm>
          <a:prstGeom prst="rect">
            <a:avLst/>
          </a:prstGeom>
          <a:noFill/>
        </p:spPr>
        <p:txBody>
          <a:bodyPr wrap="none" lIns="91440" tIns="45720" rIns="91440" bIns="45720" rtlCol="0" anchor="t">
            <a:spAutoFit/>
          </a:bodyPr>
          <a:lstStyle/>
          <a:p>
            <a:r>
              <a:rPr lang="en-US" sz="800" b="1" i="1">
                <a:latin typeface="Arial"/>
                <a:cs typeface="Arial"/>
              </a:rPr>
              <a:t>Design 2: Brake Booster</a:t>
            </a:r>
          </a:p>
        </p:txBody>
      </p:sp>
      <p:sp>
        <p:nvSpPr>
          <p:cNvPr id="36" name="Down Arrow 35">
            <a:extLst>
              <a:ext uri="{FF2B5EF4-FFF2-40B4-BE49-F238E27FC236}">
                <a16:creationId xmlns:a16="http://schemas.microsoft.com/office/drawing/2014/main" id="{AD268292-1EF8-8302-815E-5D910B96EE31}"/>
              </a:ext>
            </a:extLst>
          </p:cNvPr>
          <p:cNvSpPr/>
          <p:nvPr/>
        </p:nvSpPr>
        <p:spPr>
          <a:xfrm rot="16200000">
            <a:off x="8088548" y="2074777"/>
            <a:ext cx="599609" cy="64403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graphicFrame>
        <p:nvGraphicFramePr>
          <p:cNvPr id="41" name="Table 40">
            <a:extLst>
              <a:ext uri="{FF2B5EF4-FFF2-40B4-BE49-F238E27FC236}">
                <a16:creationId xmlns:a16="http://schemas.microsoft.com/office/drawing/2014/main" id="{D50BD989-E1E2-082A-D31B-AD3AD1BEBEB7}"/>
              </a:ext>
            </a:extLst>
          </p:cNvPr>
          <p:cNvGraphicFramePr>
            <a:graphicFrameLocks noGrp="1"/>
          </p:cNvGraphicFramePr>
          <p:nvPr>
            <p:extLst>
              <p:ext uri="{D42A27DB-BD31-4B8C-83A1-F6EECF244321}">
                <p14:modId xmlns:p14="http://schemas.microsoft.com/office/powerpoint/2010/main" val="509230260"/>
              </p:ext>
            </p:extLst>
          </p:nvPr>
        </p:nvGraphicFramePr>
        <p:xfrm>
          <a:off x="9206294" y="4023487"/>
          <a:ext cx="2770962" cy="2237302"/>
        </p:xfrm>
        <a:graphic>
          <a:graphicData uri="http://schemas.openxmlformats.org/drawingml/2006/table">
            <a:tbl>
              <a:tblPr firstRow="1" bandRow="1">
                <a:tableStyleId>{073A0DAA-6AF3-43AB-8588-CEC1D06C72B9}</a:tableStyleId>
              </a:tblPr>
              <a:tblGrid>
                <a:gridCol w="1385481">
                  <a:extLst>
                    <a:ext uri="{9D8B030D-6E8A-4147-A177-3AD203B41FA5}">
                      <a16:colId xmlns:a16="http://schemas.microsoft.com/office/drawing/2014/main" val="734609122"/>
                    </a:ext>
                  </a:extLst>
                </a:gridCol>
                <a:gridCol w="1385481">
                  <a:extLst>
                    <a:ext uri="{9D8B030D-6E8A-4147-A177-3AD203B41FA5}">
                      <a16:colId xmlns:a16="http://schemas.microsoft.com/office/drawing/2014/main" val="811144147"/>
                    </a:ext>
                  </a:extLst>
                </a:gridCol>
              </a:tblGrid>
              <a:tr h="451256">
                <a:tc>
                  <a:txBody>
                    <a:bodyPr/>
                    <a:lstStyle/>
                    <a:p>
                      <a:pPr algn="ctr"/>
                      <a:r>
                        <a:rPr lang="en-US" sz="1100"/>
                        <a:t>Design Considerations </a:t>
                      </a:r>
                    </a:p>
                  </a:txBody>
                  <a:tcPr/>
                </a:tc>
                <a:tc>
                  <a:txBody>
                    <a:bodyPr/>
                    <a:lstStyle/>
                    <a:p>
                      <a:pPr algn="ctr"/>
                      <a:r>
                        <a:rPr lang="en-US" sz="1100"/>
                        <a:t>Performance Targets </a:t>
                      </a:r>
                    </a:p>
                  </a:txBody>
                  <a:tcPr/>
                </a:tc>
                <a:extLst>
                  <a:ext uri="{0D108BD9-81ED-4DB2-BD59-A6C34878D82A}">
                    <a16:rowId xmlns:a16="http://schemas.microsoft.com/office/drawing/2014/main" val="1874745570"/>
                  </a:ext>
                </a:extLst>
              </a:tr>
              <a:tr h="810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Transfer of torque from motor shaft to brake pads</a:t>
                      </a:r>
                    </a:p>
                    <a:p>
                      <a:endParaRPr lang="en-US" sz="10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Braking force equal to or greater than the mainline brake system</a:t>
                      </a:r>
                    </a:p>
                  </a:txBody>
                  <a:tcPr/>
                </a:tc>
                <a:extLst>
                  <a:ext uri="{0D108BD9-81ED-4DB2-BD59-A6C34878D82A}">
                    <a16:rowId xmlns:a16="http://schemas.microsoft.com/office/drawing/2014/main" val="2860380195"/>
                  </a:ext>
                </a:extLst>
              </a:tr>
              <a:tr h="810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Baseplate for component mounting</a:t>
                      </a:r>
                    </a:p>
                    <a:p>
                      <a:endParaRPr lang="en-US" sz="10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a:effectLst/>
                        </a:rPr>
                        <a:t>Optimize system such that there are as few points of failure as possible</a:t>
                      </a:r>
                    </a:p>
                    <a:p>
                      <a:endParaRPr lang="en-US"/>
                    </a:p>
                  </a:txBody>
                  <a:tcPr/>
                </a:tc>
                <a:extLst>
                  <a:ext uri="{0D108BD9-81ED-4DB2-BD59-A6C34878D82A}">
                    <a16:rowId xmlns:a16="http://schemas.microsoft.com/office/drawing/2014/main" val="3447959064"/>
                  </a:ext>
                </a:extLst>
              </a:tr>
            </a:tbl>
          </a:graphicData>
        </a:graphic>
      </p:graphicFrame>
      <p:sp>
        <p:nvSpPr>
          <p:cNvPr id="42" name="TextBox 41">
            <a:extLst>
              <a:ext uri="{FF2B5EF4-FFF2-40B4-BE49-F238E27FC236}">
                <a16:creationId xmlns:a16="http://schemas.microsoft.com/office/drawing/2014/main" id="{0F08E182-F061-B6AF-C6B5-652EE603F935}"/>
              </a:ext>
            </a:extLst>
          </p:cNvPr>
          <p:cNvSpPr txBox="1"/>
          <p:nvPr/>
        </p:nvSpPr>
        <p:spPr>
          <a:xfrm>
            <a:off x="9408328" y="3132520"/>
            <a:ext cx="2364750" cy="215444"/>
          </a:xfrm>
          <a:prstGeom prst="rect">
            <a:avLst/>
          </a:prstGeom>
          <a:noFill/>
        </p:spPr>
        <p:txBody>
          <a:bodyPr wrap="none" lIns="91440" tIns="45720" rIns="91440" bIns="45720" rtlCol="0" anchor="t">
            <a:spAutoFit/>
          </a:bodyPr>
          <a:lstStyle/>
          <a:p>
            <a:r>
              <a:rPr lang="en-US" sz="800" b="1" i="1">
                <a:latin typeface="Arial"/>
                <a:cs typeface="Arial"/>
              </a:rPr>
              <a:t>Design 3: Direct Caliper Actuation System  </a:t>
            </a:r>
          </a:p>
        </p:txBody>
      </p:sp>
      <p:cxnSp>
        <p:nvCxnSpPr>
          <p:cNvPr id="48" name="Straight Arrow Connector 47">
            <a:extLst>
              <a:ext uri="{FF2B5EF4-FFF2-40B4-BE49-F238E27FC236}">
                <a16:creationId xmlns:a16="http://schemas.microsoft.com/office/drawing/2014/main" id="{DB1C787D-59E0-83AF-B566-56AE3454202E}"/>
              </a:ext>
            </a:extLst>
          </p:cNvPr>
          <p:cNvCxnSpPr>
            <a:cxnSpLocks/>
          </p:cNvCxnSpPr>
          <p:nvPr/>
        </p:nvCxnSpPr>
        <p:spPr>
          <a:xfrm>
            <a:off x="5580091" y="1684071"/>
            <a:ext cx="0" cy="193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A83FCD7-A235-CA57-5C0E-4A4335C93C32}"/>
              </a:ext>
            </a:extLst>
          </p:cNvPr>
          <p:cNvCxnSpPr>
            <a:cxnSpLocks/>
          </p:cNvCxnSpPr>
          <p:nvPr/>
        </p:nvCxnSpPr>
        <p:spPr>
          <a:xfrm>
            <a:off x="7149601" y="1690910"/>
            <a:ext cx="0" cy="193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E644BC5F-7906-86CF-8A1F-3D5F93A2D062}"/>
              </a:ext>
            </a:extLst>
          </p:cNvPr>
          <p:cNvSpPr txBox="1"/>
          <p:nvPr/>
        </p:nvSpPr>
        <p:spPr>
          <a:xfrm>
            <a:off x="4757689" y="1501520"/>
            <a:ext cx="1701107"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High-Pressure Hydraulic Pump</a:t>
            </a:r>
          </a:p>
        </p:txBody>
      </p:sp>
      <p:sp>
        <p:nvSpPr>
          <p:cNvPr id="53" name="TextBox 52">
            <a:extLst>
              <a:ext uri="{FF2B5EF4-FFF2-40B4-BE49-F238E27FC236}">
                <a16:creationId xmlns:a16="http://schemas.microsoft.com/office/drawing/2014/main" id="{01A6896C-345D-CC25-866C-D5B2A303DDB2}"/>
              </a:ext>
            </a:extLst>
          </p:cNvPr>
          <p:cNvSpPr txBox="1"/>
          <p:nvPr/>
        </p:nvSpPr>
        <p:spPr>
          <a:xfrm>
            <a:off x="6516912" y="1501163"/>
            <a:ext cx="1401346"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Hydraulic Valve Diverter </a:t>
            </a:r>
          </a:p>
        </p:txBody>
      </p:sp>
      <p:pic>
        <p:nvPicPr>
          <p:cNvPr id="3" name="Picture 2">
            <a:extLst>
              <a:ext uri="{FF2B5EF4-FFF2-40B4-BE49-F238E27FC236}">
                <a16:creationId xmlns:a16="http://schemas.microsoft.com/office/drawing/2014/main" id="{08FD21CE-696E-5A91-154B-5B39AE0C5E01}"/>
              </a:ext>
            </a:extLst>
          </p:cNvPr>
          <p:cNvPicPr>
            <a:picLocks noChangeAspect="1"/>
          </p:cNvPicPr>
          <p:nvPr/>
        </p:nvPicPr>
        <p:blipFill>
          <a:blip r:embed="rId3"/>
          <a:stretch>
            <a:fillRect/>
          </a:stretch>
        </p:blipFill>
        <p:spPr>
          <a:xfrm>
            <a:off x="8943182" y="1931143"/>
            <a:ext cx="1499382" cy="970600"/>
          </a:xfrm>
          <a:prstGeom prst="rect">
            <a:avLst/>
          </a:prstGeom>
          <a:ln>
            <a:solidFill>
              <a:schemeClr val="tx1">
                <a:lumMod val="50000"/>
              </a:schemeClr>
            </a:solidFill>
          </a:ln>
        </p:spPr>
      </p:pic>
      <p:pic>
        <p:nvPicPr>
          <p:cNvPr id="4" name="Picture 3">
            <a:extLst>
              <a:ext uri="{FF2B5EF4-FFF2-40B4-BE49-F238E27FC236}">
                <a16:creationId xmlns:a16="http://schemas.microsoft.com/office/drawing/2014/main" id="{40229F10-BDD3-BAC1-16F2-FFF3346012C2}"/>
              </a:ext>
            </a:extLst>
          </p:cNvPr>
          <p:cNvPicPr>
            <a:picLocks noChangeAspect="1"/>
          </p:cNvPicPr>
          <p:nvPr/>
        </p:nvPicPr>
        <p:blipFill>
          <a:blip r:embed="rId4"/>
          <a:stretch>
            <a:fillRect/>
          </a:stretch>
        </p:blipFill>
        <p:spPr>
          <a:xfrm>
            <a:off x="10826027" y="1847868"/>
            <a:ext cx="1230482" cy="1095942"/>
          </a:xfrm>
          <a:prstGeom prst="rect">
            <a:avLst/>
          </a:prstGeom>
          <a:ln>
            <a:solidFill>
              <a:schemeClr val="tx1">
                <a:lumMod val="50000"/>
              </a:schemeClr>
            </a:solidFill>
          </a:ln>
        </p:spPr>
      </p:pic>
      <p:sp>
        <p:nvSpPr>
          <p:cNvPr id="7" name="TextBox 6">
            <a:extLst>
              <a:ext uri="{FF2B5EF4-FFF2-40B4-BE49-F238E27FC236}">
                <a16:creationId xmlns:a16="http://schemas.microsoft.com/office/drawing/2014/main" id="{17D6A77A-D7E2-EFFF-3049-2B0C36F8A412}"/>
              </a:ext>
            </a:extLst>
          </p:cNvPr>
          <p:cNvSpPr txBox="1"/>
          <p:nvPr/>
        </p:nvSpPr>
        <p:spPr>
          <a:xfrm>
            <a:off x="9103783" y="1484018"/>
            <a:ext cx="1180131" cy="215444"/>
          </a:xfrm>
          <a:prstGeom prst="rect">
            <a:avLst/>
          </a:prstGeom>
          <a:noFill/>
        </p:spPr>
        <p:txBody>
          <a:bodyPr wrap="none" rtlCol="0">
            <a:spAutoFit/>
          </a:bodyPr>
          <a:lstStyle/>
          <a:p>
            <a:r>
              <a:rPr lang="en-US" sz="800" b="1" u="sng" err="1">
                <a:latin typeface="Arial" panose="020B0604020202020204" pitchFamily="34" charset="0"/>
                <a:cs typeface="Arial" panose="020B0604020202020204" pitchFamily="34" charset="0"/>
              </a:rPr>
              <a:t>Docyke</a:t>
            </a:r>
            <a:r>
              <a:rPr lang="en-US" sz="800" b="1" u="sng">
                <a:latin typeface="Arial" panose="020B0604020202020204" pitchFamily="34" charset="0"/>
                <a:cs typeface="Arial" panose="020B0604020202020204" pitchFamily="34" charset="0"/>
              </a:rPr>
              <a:t> Servo Motor</a:t>
            </a:r>
          </a:p>
        </p:txBody>
      </p:sp>
      <p:sp>
        <p:nvSpPr>
          <p:cNvPr id="8" name="TextBox 7">
            <a:extLst>
              <a:ext uri="{FF2B5EF4-FFF2-40B4-BE49-F238E27FC236}">
                <a16:creationId xmlns:a16="http://schemas.microsoft.com/office/drawing/2014/main" id="{32FA0644-06BA-F555-FEA6-02A33C90A7C4}"/>
              </a:ext>
            </a:extLst>
          </p:cNvPr>
          <p:cNvSpPr txBox="1"/>
          <p:nvPr/>
        </p:nvSpPr>
        <p:spPr>
          <a:xfrm>
            <a:off x="10481606" y="1482013"/>
            <a:ext cx="1744388" cy="215444"/>
          </a:xfrm>
          <a:prstGeom prst="rect">
            <a:avLst/>
          </a:prstGeom>
          <a:noFill/>
        </p:spPr>
        <p:txBody>
          <a:bodyPr wrap="none" rtlCol="0">
            <a:spAutoFit/>
          </a:bodyPr>
          <a:lstStyle/>
          <a:p>
            <a:r>
              <a:rPr lang="en-US" sz="800" b="1" u="sng">
                <a:latin typeface="Arial" panose="020B0604020202020204" pitchFamily="34" charset="0"/>
                <a:cs typeface="Arial" panose="020B0604020202020204" pitchFamily="34" charset="0"/>
              </a:rPr>
              <a:t>Standard Bicycle Brake Caliper</a:t>
            </a:r>
          </a:p>
        </p:txBody>
      </p:sp>
      <p:cxnSp>
        <p:nvCxnSpPr>
          <p:cNvPr id="10" name="Straight Arrow Connector 9">
            <a:extLst>
              <a:ext uri="{FF2B5EF4-FFF2-40B4-BE49-F238E27FC236}">
                <a16:creationId xmlns:a16="http://schemas.microsoft.com/office/drawing/2014/main" id="{38AB26BF-05DA-1235-EA23-FF4B1B6E4419}"/>
              </a:ext>
            </a:extLst>
          </p:cNvPr>
          <p:cNvCxnSpPr>
            <a:cxnSpLocks/>
          </p:cNvCxnSpPr>
          <p:nvPr/>
        </p:nvCxnSpPr>
        <p:spPr>
          <a:xfrm>
            <a:off x="9691651" y="1697917"/>
            <a:ext cx="0" cy="193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29EEFC6-13DC-C6B8-40F9-3DCA6953617B}"/>
              </a:ext>
            </a:extLst>
          </p:cNvPr>
          <p:cNvCxnSpPr>
            <a:cxnSpLocks/>
          </p:cNvCxnSpPr>
          <p:nvPr/>
        </p:nvCxnSpPr>
        <p:spPr>
          <a:xfrm>
            <a:off x="11440064" y="1654784"/>
            <a:ext cx="0" cy="193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Picture 13" descr="A small metal and orange motor with wires&#10;&#10;AI-generated content may be incorrect.">
            <a:extLst>
              <a:ext uri="{FF2B5EF4-FFF2-40B4-BE49-F238E27FC236}">
                <a16:creationId xmlns:a16="http://schemas.microsoft.com/office/drawing/2014/main" id="{BB24ACFE-6645-1D32-6810-12916D11D789}"/>
              </a:ext>
            </a:extLst>
          </p:cNvPr>
          <p:cNvPicPr>
            <a:picLocks noChangeAspect="1"/>
          </p:cNvPicPr>
          <p:nvPr/>
        </p:nvPicPr>
        <p:blipFill>
          <a:blip r:embed="rId5"/>
          <a:stretch>
            <a:fillRect/>
          </a:stretch>
        </p:blipFill>
        <p:spPr>
          <a:xfrm rot="16200000">
            <a:off x="5050724" y="1784576"/>
            <a:ext cx="1057943" cy="1263807"/>
          </a:xfrm>
          <a:prstGeom prst="rect">
            <a:avLst/>
          </a:prstGeom>
          <a:ln>
            <a:solidFill>
              <a:schemeClr val="tx1">
                <a:lumMod val="50000"/>
              </a:schemeClr>
            </a:solidFill>
          </a:ln>
        </p:spPr>
      </p:pic>
      <p:pic>
        <p:nvPicPr>
          <p:cNvPr id="15" name="Picture 14" descr="A close-up of a mechanical valve&#10;&#10;AI-generated content may be incorrect.">
            <a:extLst>
              <a:ext uri="{FF2B5EF4-FFF2-40B4-BE49-F238E27FC236}">
                <a16:creationId xmlns:a16="http://schemas.microsoft.com/office/drawing/2014/main" id="{134732EB-0AEF-7858-FC2D-5CBAE2664E6C}"/>
              </a:ext>
            </a:extLst>
          </p:cNvPr>
          <p:cNvPicPr>
            <a:picLocks noChangeAspect="1"/>
          </p:cNvPicPr>
          <p:nvPr/>
        </p:nvPicPr>
        <p:blipFill>
          <a:blip r:embed="rId6"/>
          <a:stretch>
            <a:fillRect/>
          </a:stretch>
        </p:blipFill>
        <p:spPr>
          <a:xfrm>
            <a:off x="6517156" y="1888467"/>
            <a:ext cx="1260536" cy="1061050"/>
          </a:xfrm>
          <a:prstGeom prst="rect">
            <a:avLst/>
          </a:prstGeom>
          <a:ln>
            <a:solidFill>
              <a:schemeClr val="tx1">
                <a:lumMod val="50000"/>
              </a:schemeClr>
            </a:solidFill>
          </a:ln>
        </p:spPr>
      </p:pic>
    </p:spTree>
    <p:extLst>
      <p:ext uri="{BB962C8B-B14F-4D97-AF65-F5344CB8AC3E}">
        <p14:creationId xmlns:p14="http://schemas.microsoft.com/office/powerpoint/2010/main" val="1362560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93A5B-81C3-1C58-C4E0-782B43EC2B7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E6D1FCF-C0F7-384B-7125-F24E6B565591}"/>
              </a:ext>
            </a:extLst>
          </p:cNvPr>
          <p:cNvSpPr>
            <a:spLocks noGrp="1"/>
          </p:cNvSpPr>
          <p:nvPr>
            <p:ph type="title"/>
          </p:nvPr>
        </p:nvSpPr>
        <p:spPr/>
        <p:txBody>
          <a:bodyPr/>
          <a:lstStyle/>
          <a:p>
            <a:pPr algn="l"/>
            <a:r>
              <a:rPr lang="en-US"/>
              <a:t>Brakes Concept Selection </a:t>
            </a:r>
          </a:p>
        </p:txBody>
      </p:sp>
      <p:sp>
        <p:nvSpPr>
          <p:cNvPr id="9" name="TextBox 8">
            <a:extLst>
              <a:ext uri="{FF2B5EF4-FFF2-40B4-BE49-F238E27FC236}">
                <a16:creationId xmlns:a16="http://schemas.microsoft.com/office/drawing/2014/main" id="{CBF5E555-6CC9-0604-9DB9-6C3ED467E7CF}"/>
              </a:ext>
            </a:extLst>
          </p:cNvPr>
          <p:cNvSpPr txBox="1"/>
          <p:nvPr/>
        </p:nvSpPr>
        <p:spPr>
          <a:xfrm>
            <a:off x="9449941" y="3662562"/>
            <a:ext cx="1360967" cy="369332"/>
          </a:xfrm>
          <a:prstGeom prst="rect">
            <a:avLst/>
          </a:prstGeom>
          <a:noFill/>
        </p:spPr>
        <p:txBody>
          <a:bodyPr wrap="square">
            <a:spAutoFit/>
          </a:bodyPr>
          <a:lstStyle/>
          <a:p>
            <a:pPr algn="ctr"/>
            <a:r>
              <a:rPr lang="en-US"/>
              <a:t>Pugh Chart</a:t>
            </a:r>
          </a:p>
        </p:txBody>
      </p:sp>
      <p:sp>
        <p:nvSpPr>
          <p:cNvPr id="16" name="TextBox 15">
            <a:extLst>
              <a:ext uri="{FF2B5EF4-FFF2-40B4-BE49-F238E27FC236}">
                <a16:creationId xmlns:a16="http://schemas.microsoft.com/office/drawing/2014/main" id="{98EFA9D0-A243-6FE1-30AB-62F45947DD29}"/>
              </a:ext>
            </a:extLst>
          </p:cNvPr>
          <p:cNvSpPr txBox="1"/>
          <p:nvPr/>
        </p:nvSpPr>
        <p:spPr>
          <a:xfrm>
            <a:off x="2185507" y="6230842"/>
            <a:ext cx="1857154" cy="369332"/>
          </a:xfrm>
          <a:prstGeom prst="rect">
            <a:avLst/>
          </a:prstGeom>
          <a:noFill/>
        </p:spPr>
        <p:txBody>
          <a:bodyPr wrap="square">
            <a:spAutoFit/>
          </a:bodyPr>
          <a:lstStyle/>
          <a:p>
            <a:pPr algn="ctr"/>
            <a:r>
              <a:rPr lang="en-US"/>
              <a:t>Decision Matrix</a:t>
            </a:r>
          </a:p>
        </p:txBody>
      </p:sp>
      <p:sp>
        <p:nvSpPr>
          <p:cNvPr id="65" name="TextBox 64">
            <a:extLst>
              <a:ext uri="{FF2B5EF4-FFF2-40B4-BE49-F238E27FC236}">
                <a16:creationId xmlns:a16="http://schemas.microsoft.com/office/drawing/2014/main" id="{F7D242E1-3D5F-4ECB-C46B-1476B37B42D2}"/>
              </a:ext>
            </a:extLst>
          </p:cNvPr>
          <p:cNvSpPr txBox="1"/>
          <p:nvPr/>
        </p:nvSpPr>
        <p:spPr>
          <a:xfrm>
            <a:off x="5093642" y="3662562"/>
            <a:ext cx="2413592" cy="369332"/>
          </a:xfrm>
          <a:prstGeom prst="rect">
            <a:avLst/>
          </a:prstGeom>
          <a:noFill/>
        </p:spPr>
        <p:txBody>
          <a:bodyPr wrap="square">
            <a:spAutoFit/>
          </a:bodyPr>
          <a:lstStyle/>
          <a:p>
            <a:pPr algn="ctr"/>
            <a:r>
              <a:rPr lang="en-US"/>
              <a:t>Morphological Matrix</a:t>
            </a:r>
          </a:p>
        </p:txBody>
      </p:sp>
      <p:sp>
        <p:nvSpPr>
          <p:cNvPr id="71" name="TextBox 70">
            <a:extLst>
              <a:ext uri="{FF2B5EF4-FFF2-40B4-BE49-F238E27FC236}">
                <a16:creationId xmlns:a16="http://schemas.microsoft.com/office/drawing/2014/main" id="{F54DA412-ADE7-D305-1248-2DB55E2143E8}"/>
              </a:ext>
            </a:extLst>
          </p:cNvPr>
          <p:cNvSpPr txBox="1"/>
          <p:nvPr/>
        </p:nvSpPr>
        <p:spPr>
          <a:xfrm>
            <a:off x="978711" y="3669182"/>
            <a:ext cx="2413592" cy="369332"/>
          </a:xfrm>
          <a:prstGeom prst="rect">
            <a:avLst/>
          </a:prstGeom>
          <a:noFill/>
        </p:spPr>
        <p:txBody>
          <a:bodyPr wrap="square">
            <a:spAutoFit/>
          </a:bodyPr>
          <a:lstStyle/>
          <a:p>
            <a:pPr algn="ctr"/>
            <a:r>
              <a:rPr lang="en-US"/>
              <a:t>Specifications Chart</a:t>
            </a:r>
          </a:p>
        </p:txBody>
      </p:sp>
      <p:sp>
        <p:nvSpPr>
          <p:cNvPr id="91" name="TextBox 90">
            <a:extLst>
              <a:ext uri="{FF2B5EF4-FFF2-40B4-BE49-F238E27FC236}">
                <a16:creationId xmlns:a16="http://schemas.microsoft.com/office/drawing/2014/main" id="{259802A6-1D31-CCA5-FFB1-AED23A9655B7}"/>
              </a:ext>
            </a:extLst>
          </p:cNvPr>
          <p:cNvSpPr txBox="1"/>
          <p:nvPr/>
        </p:nvSpPr>
        <p:spPr>
          <a:xfrm>
            <a:off x="7680594" y="6200478"/>
            <a:ext cx="2363121" cy="369332"/>
          </a:xfrm>
          <a:prstGeom prst="rect">
            <a:avLst/>
          </a:prstGeom>
          <a:noFill/>
        </p:spPr>
        <p:txBody>
          <a:bodyPr wrap="square">
            <a:spAutoFit/>
          </a:bodyPr>
          <a:lstStyle/>
          <a:p>
            <a:pPr algn="ctr"/>
            <a:r>
              <a:rPr lang="en-US"/>
              <a:t>CAD of Mount Concept</a:t>
            </a:r>
          </a:p>
        </p:txBody>
      </p:sp>
      <p:pic>
        <p:nvPicPr>
          <p:cNvPr id="8" name="Picture 7">
            <a:extLst>
              <a:ext uri="{FF2B5EF4-FFF2-40B4-BE49-F238E27FC236}">
                <a16:creationId xmlns:a16="http://schemas.microsoft.com/office/drawing/2014/main" id="{E0ECEED6-D4CE-4D41-0822-0B9551129A20}"/>
              </a:ext>
            </a:extLst>
          </p:cNvPr>
          <p:cNvPicPr>
            <a:picLocks noChangeAspect="1"/>
          </p:cNvPicPr>
          <p:nvPr/>
        </p:nvPicPr>
        <p:blipFill>
          <a:blip r:embed="rId3"/>
          <a:stretch>
            <a:fillRect/>
          </a:stretch>
        </p:blipFill>
        <p:spPr>
          <a:xfrm>
            <a:off x="272013" y="1705657"/>
            <a:ext cx="3970960" cy="1965960"/>
          </a:xfrm>
          <a:prstGeom prst="rect">
            <a:avLst/>
          </a:prstGeom>
        </p:spPr>
      </p:pic>
      <p:pic>
        <p:nvPicPr>
          <p:cNvPr id="11" name="Picture 10">
            <a:extLst>
              <a:ext uri="{FF2B5EF4-FFF2-40B4-BE49-F238E27FC236}">
                <a16:creationId xmlns:a16="http://schemas.microsoft.com/office/drawing/2014/main" id="{DE5E215F-A4B9-E119-B102-7D7270D736AD}"/>
              </a:ext>
            </a:extLst>
          </p:cNvPr>
          <p:cNvPicPr>
            <a:picLocks noChangeAspect="1"/>
          </p:cNvPicPr>
          <p:nvPr/>
        </p:nvPicPr>
        <p:blipFill>
          <a:blip r:embed="rId4"/>
          <a:stretch>
            <a:fillRect/>
          </a:stretch>
        </p:blipFill>
        <p:spPr>
          <a:xfrm>
            <a:off x="8439274" y="1694781"/>
            <a:ext cx="3382303" cy="1910525"/>
          </a:xfrm>
          <a:prstGeom prst="rect">
            <a:avLst/>
          </a:prstGeom>
        </p:spPr>
      </p:pic>
      <p:pic>
        <p:nvPicPr>
          <p:cNvPr id="13" name="Picture 12">
            <a:extLst>
              <a:ext uri="{FF2B5EF4-FFF2-40B4-BE49-F238E27FC236}">
                <a16:creationId xmlns:a16="http://schemas.microsoft.com/office/drawing/2014/main" id="{C314367F-0846-BEDD-E49C-84967D54FD89}"/>
              </a:ext>
            </a:extLst>
          </p:cNvPr>
          <p:cNvPicPr>
            <a:picLocks noChangeAspect="1"/>
          </p:cNvPicPr>
          <p:nvPr/>
        </p:nvPicPr>
        <p:blipFill>
          <a:blip r:embed="rId5"/>
          <a:stretch>
            <a:fillRect/>
          </a:stretch>
        </p:blipFill>
        <p:spPr>
          <a:xfrm>
            <a:off x="4324343" y="1690292"/>
            <a:ext cx="3780407" cy="1995448"/>
          </a:xfrm>
          <a:prstGeom prst="rect">
            <a:avLst/>
          </a:prstGeom>
        </p:spPr>
      </p:pic>
      <p:pic>
        <p:nvPicPr>
          <p:cNvPr id="17" name="Picture 16">
            <a:extLst>
              <a:ext uri="{FF2B5EF4-FFF2-40B4-BE49-F238E27FC236}">
                <a16:creationId xmlns:a16="http://schemas.microsoft.com/office/drawing/2014/main" id="{BDBBD56C-C72F-501B-85E4-271BC5D19BA8}"/>
              </a:ext>
            </a:extLst>
          </p:cNvPr>
          <p:cNvPicPr>
            <a:picLocks noChangeAspect="1"/>
          </p:cNvPicPr>
          <p:nvPr/>
        </p:nvPicPr>
        <p:blipFill>
          <a:blip r:embed="rId6"/>
          <a:stretch>
            <a:fillRect/>
          </a:stretch>
        </p:blipFill>
        <p:spPr>
          <a:xfrm>
            <a:off x="913062" y="4320317"/>
            <a:ext cx="4402044" cy="1914396"/>
          </a:xfrm>
          <a:prstGeom prst="rect">
            <a:avLst/>
          </a:prstGeom>
        </p:spPr>
      </p:pic>
      <p:pic>
        <p:nvPicPr>
          <p:cNvPr id="19" name="Picture 18">
            <a:extLst>
              <a:ext uri="{FF2B5EF4-FFF2-40B4-BE49-F238E27FC236}">
                <a16:creationId xmlns:a16="http://schemas.microsoft.com/office/drawing/2014/main" id="{15F44813-4E9C-FE09-FFEC-28DB7FBDDAA1}"/>
              </a:ext>
            </a:extLst>
          </p:cNvPr>
          <p:cNvPicPr>
            <a:picLocks noChangeAspect="1"/>
          </p:cNvPicPr>
          <p:nvPr/>
        </p:nvPicPr>
        <p:blipFill>
          <a:blip r:embed="rId7"/>
          <a:stretch>
            <a:fillRect/>
          </a:stretch>
        </p:blipFill>
        <p:spPr>
          <a:xfrm>
            <a:off x="6214545" y="4363666"/>
            <a:ext cx="2413591" cy="1855752"/>
          </a:xfrm>
          <a:prstGeom prst="rect">
            <a:avLst/>
          </a:prstGeom>
        </p:spPr>
      </p:pic>
      <p:pic>
        <p:nvPicPr>
          <p:cNvPr id="21" name="Picture 20">
            <a:extLst>
              <a:ext uri="{FF2B5EF4-FFF2-40B4-BE49-F238E27FC236}">
                <a16:creationId xmlns:a16="http://schemas.microsoft.com/office/drawing/2014/main" id="{D95BB425-502C-7D3E-B906-6E86C87181D8}"/>
              </a:ext>
            </a:extLst>
          </p:cNvPr>
          <p:cNvPicPr>
            <a:picLocks noChangeAspect="1"/>
          </p:cNvPicPr>
          <p:nvPr/>
        </p:nvPicPr>
        <p:blipFill>
          <a:blip r:embed="rId8"/>
          <a:stretch>
            <a:fillRect/>
          </a:stretch>
        </p:blipFill>
        <p:spPr>
          <a:xfrm>
            <a:off x="8666824" y="4415978"/>
            <a:ext cx="2927199" cy="1704066"/>
          </a:xfrm>
          <a:prstGeom prst="rect">
            <a:avLst/>
          </a:prstGeom>
        </p:spPr>
      </p:pic>
      <p:sp>
        <p:nvSpPr>
          <p:cNvPr id="2" name="TextBox 1">
            <a:extLst>
              <a:ext uri="{FF2B5EF4-FFF2-40B4-BE49-F238E27FC236}">
                <a16:creationId xmlns:a16="http://schemas.microsoft.com/office/drawing/2014/main" id="{747820C4-0C74-F8FD-C10A-1B96265B28EA}"/>
              </a:ext>
            </a:extLst>
          </p:cNvPr>
          <p:cNvSpPr txBox="1"/>
          <p:nvPr/>
        </p:nvSpPr>
        <p:spPr>
          <a:xfrm>
            <a:off x="10505661" y="6466114"/>
            <a:ext cx="1686339" cy="369332"/>
          </a:xfrm>
          <a:prstGeom prst="rect">
            <a:avLst/>
          </a:prstGeom>
          <a:noFill/>
        </p:spPr>
        <p:txBody>
          <a:bodyPr wrap="square" rtlCol="0">
            <a:spAutoFit/>
          </a:bodyPr>
          <a:lstStyle/>
          <a:p>
            <a:pPr algn="r"/>
            <a:r>
              <a:rPr lang="en-US"/>
              <a:t>ML - 13</a:t>
            </a:r>
          </a:p>
        </p:txBody>
      </p:sp>
    </p:spTree>
    <p:extLst>
      <p:ext uri="{BB962C8B-B14F-4D97-AF65-F5344CB8AC3E}">
        <p14:creationId xmlns:p14="http://schemas.microsoft.com/office/powerpoint/2010/main" val="39678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E26DF-2039-7F0A-4592-485E6FD828C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891B6D1-6F65-34C8-89CD-74C8CA51266A}"/>
              </a:ext>
            </a:extLst>
          </p:cNvPr>
          <p:cNvSpPr>
            <a:spLocks noGrp="1"/>
          </p:cNvSpPr>
          <p:nvPr>
            <p:ph type="title"/>
          </p:nvPr>
        </p:nvSpPr>
        <p:spPr/>
        <p:txBody>
          <a:bodyPr/>
          <a:lstStyle/>
          <a:p>
            <a:pPr algn="l"/>
            <a:r>
              <a:rPr lang="en-US"/>
              <a:t>Brakes FMEA </a:t>
            </a:r>
          </a:p>
        </p:txBody>
      </p:sp>
      <p:pic>
        <p:nvPicPr>
          <p:cNvPr id="7" name="Picture 6">
            <a:extLst>
              <a:ext uri="{FF2B5EF4-FFF2-40B4-BE49-F238E27FC236}">
                <a16:creationId xmlns:a16="http://schemas.microsoft.com/office/drawing/2014/main" id="{40A4D082-B51F-9F50-6DBE-10C17F51E268}"/>
              </a:ext>
            </a:extLst>
          </p:cNvPr>
          <p:cNvPicPr>
            <a:picLocks noChangeAspect="1"/>
          </p:cNvPicPr>
          <p:nvPr/>
        </p:nvPicPr>
        <p:blipFill>
          <a:blip r:embed="rId3"/>
          <a:srcRect l="311" t="1176" r="878"/>
          <a:stretch>
            <a:fillRect/>
          </a:stretch>
        </p:blipFill>
        <p:spPr>
          <a:xfrm>
            <a:off x="245817" y="1959429"/>
            <a:ext cx="11184183" cy="3863636"/>
          </a:xfrm>
          <a:prstGeom prst="rect">
            <a:avLst/>
          </a:prstGeom>
          <a:ln w="12700">
            <a:solidFill>
              <a:srgbClr val="000000"/>
            </a:solidFill>
          </a:ln>
        </p:spPr>
      </p:pic>
      <p:sp>
        <p:nvSpPr>
          <p:cNvPr id="2" name="TextBox 1">
            <a:extLst>
              <a:ext uri="{FF2B5EF4-FFF2-40B4-BE49-F238E27FC236}">
                <a16:creationId xmlns:a16="http://schemas.microsoft.com/office/drawing/2014/main" id="{BF308AE7-A7C6-33D9-04D0-1A6B2B9B500E}"/>
              </a:ext>
            </a:extLst>
          </p:cNvPr>
          <p:cNvSpPr txBox="1"/>
          <p:nvPr/>
        </p:nvSpPr>
        <p:spPr>
          <a:xfrm>
            <a:off x="10505661" y="6466114"/>
            <a:ext cx="1686339" cy="369332"/>
          </a:xfrm>
          <a:prstGeom prst="rect">
            <a:avLst/>
          </a:prstGeom>
          <a:noFill/>
        </p:spPr>
        <p:txBody>
          <a:bodyPr wrap="square" rtlCol="0">
            <a:spAutoFit/>
          </a:bodyPr>
          <a:lstStyle/>
          <a:p>
            <a:pPr algn="r"/>
            <a:r>
              <a:rPr lang="en-US"/>
              <a:t>ML - 14</a:t>
            </a:r>
          </a:p>
        </p:txBody>
      </p:sp>
    </p:spTree>
    <p:extLst>
      <p:ext uri="{BB962C8B-B14F-4D97-AF65-F5344CB8AC3E}">
        <p14:creationId xmlns:p14="http://schemas.microsoft.com/office/powerpoint/2010/main" val="1810464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8BFB7-BDB7-3EF3-717D-98DF49642C1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E620EDA-AE85-29AB-7D7F-7CF0BD703CC7}"/>
              </a:ext>
            </a:extLst>
          </p:cNvPr>
          <p:cNvSpPr>
            <a:spLocks noGrp="1"/>
          </p:cNvSpPr>
          <p:nvPr>
            <p:ph type="title"/>
          </p:nvPr>
        </p:nvSpPr>
        <p:spPr/>
        <p:txBody>
          <a:bodyPr/>
          <a:lstStyle/>
          <a:p>
            <a:pPr algn="l"/>
            <a:r>
              <a:rPr lang="en-US"/>
              <a:t>Brakes Initial Prototyping</a:t>
            </a:r>
          </a:p>
        </p:txBody>
      </p:sp>
      <p:pic>
        <p:nvPicPr>
          <p:cNvPr id="5" name="Picture 4">
            <a:extLst>
              <a:ext uri="{FF2B5EF4-FFF2-40B4-BE49-F238E27FC236}">
                <a16:creationId xmlns:a16="http://schemas.microsoft.com/office/drawing/2014/main" id="{9658D4D1-FBB6-349D-E9E0-DEFCBD5EBD3B}"/>
              </a:ext>
            </a:extLst>
          </p:cNvPr>
          <p:cNvPicPr>
            <a:picLocks noChangeAspect="1"/>
          </p:cNvPicPr>
          <p:nvPr/>
        </p:nvPicPr>
        <p:blipFill>
          <a:blip r:embed="rId3"/>
          <a:srcRect r="24720" b="-4389"/>
          <a:stretch>
            <a:fillRect/>
          </a:stretch>
        </p:blipFill>
        <p:spPr>
          <a:xfrm>
            <a:off x="352268" y="1512514"/>
            <a:ext cx="3732551" cy="2952209"/>
          </a:xfrm>
          <a:prstGeom prst="rect">
            <a:avLst/>
          </a:prstGeom>
        </p:spPr>
      </p:pic>
      <p:graphicFrame>
        <p:nvGraphicFramePr>
          <p:cNvPr id="9" name="Table 8">
            <a:extLst>
              <a:ext uri="{FF2B5EF4-FFF2-40B4-BE49-F238E27FC236}">
                <a16:creationId xmlns:a16="http://schemas.microsoft.com/office/drawing/2014/main" id="{ADCC00AD-458F-7C70-913E-A10B4394DC11}"/>
              </a:ext>
            </a:extLst>
          </p:cNvPr>
          <p:cNvGraphicFramePr>
            <a:graphicFrameLocks noGrp="1"/>
          </p:cNvGraphicFramePr>
          <p:nvPr>
            <p:extLst>
              <p:ext uri="{D42A27DB-BD31-4B8C-83A1-F6EECF244321}">
                <p14:modId xmlns:p14="http://schemas.microsoft.com/office/powerpoint/2010/main" val="2897809613"/>
              </p:ext>
            </p:extLst>
          </p:nvPr>
        </p:nvGraphicFramePr>
        <p:xfrm>
          <a:off x="262328" y="4355668"/>
          <a:ext cx="11762784" cy="2386008"/>
        </p:xfrm>
        <a:graphic>
          <a:graphicData uri="http://schemas.openxmlformats.org/drawingml/2006/table">
            <a:tbl>
              <a:tblPr firstRow="1" bandRow="1">
                <a:tableStyleId>{F5AB1C69-6EDB-4FF4-983F-18BD219EF322}</a:tableStyleId>
              </a:tblPr>
              <a:tblGrid>
                <a:gridCol w="3920928">
                  <a:extLst>
                    <a:ext uri="{9D8B030D-6E8A-4147-A177-3AD203B41FA5}">
                      <a16:colId xmlns:a16="http://schemas.microsoft.com/office/drawing/2014/main" val="47317893"/>
                    </a:ext>
                  </a:extLst>
                </a:gridCol>
                <a:gridCol w="3920928">
                  <a:extLst>
                    <a:ext uri="{9D8B030D-6E8A-4147-A177-3AD203B41FA5}">
                      <a16:colId xmlns:a16="http://schemas.microsoft.com/office/drawing/2014/main" val="1894335974"/>
                    </a:ext>
                  </a:extLst>
                </a:gridCol>
                <a:gridCol w="3920928">
                  <a:extLst>
                    <a:ext uri="{9D8B030D-6E8A-4147-A177-3AD203B41FA5}">
                      <a16:colId xmlns:a16="http://schemas.microsoft.com/office/drawing/2014/main" val="1973216197"/>
                    </a:ext>
                  </a:extLst>
                </a:gridCol>
              </a:tblGrid>
              <a:tr h="374328">
                <a:tc>
                  <a:txBody>
                    <a:bodyPr/>
                    <a:lstStyle/>
                    <a:p>
                      <a:pPr algn="ctr"/>
                      <a:r>
                        <a:rPr lang="en-US"/>
                        <a:t>Prototype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Prototype 2</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t>Prototype 3</a:t>
                      </a:r>
                    </a:p>
                  </a:txBody>
                  <a:tcPr/>
                </a:tc>
                <a:extLst>
                  <a:ext uri="{0D108BD9-81ED-4DB2-BD59-A6C34878D82A}">
                    <a16:rowId xmlns:a16="http://schemas.microsoft.com/office/drawing/2014/main" val="3479174799"/>
                  </a:ext>
                </a:extLst>
              </a:tr>
              <a:tr h="1764295">
                <a:tc>
                  <a:txBody>
                    <a:bodyPr/>
                    <a:lstStyle/>
                    <a:p>
                      <a:pPr marL="285750" indent="-285750">
                        <a:buFont typeface="Arial" panose="020B0604020202020204" pitchFamily="34" charset="0"/>
                        <a:buChar char="•"/>
                      </a:pPr>
                      <a:r>
                        <a:rPr lang="en-US"/>
                        <a:t>Question: How can the motor be mounted?</a:t>
                      </a:r>
                    </a:p>
                    <a:p>
                      <a:pPr marL="285750" indent="-285750">
                        <a:buFont typeface="Arial" panose="020B0604020202020204" pitchFamily="34" charset="0"/>
                        <a:buChar char="•"/>
                      </a:pPr>
                      <a:r>
                        <a:rPr lang="en-US"/>
                        <a:t>Answer: Opposite side of the mainline caliper as far back on the rear as can fit.</a:t>
                      </a:r>
                    </a:p>
                    <a:p>
                      <a:pPr marL="285750" indent="-285750">
                        <a:buFont typeface="Arial" panose="020B0604020202020204" pitchFamily="34" charset="0"/>
                        <a:buChar char="•"/>
                      </a:pPr>
                      <a:r>
                        <a:rPr lang="en-US"/>
                        <a:t>Takeaways: Using a spool the mount can be further from the rear </a:t>
                      </a:r>
                    </a:p>
                  </a:txBody>
                  <a:tcPr/>
                </a:tc>
                <a:tc>
                  <a:txBody>
                    <a:bodyPr/>
                    <a:lstStyle/>
                    <a:p>
                      <a:pPr marL="285750" indent="-285750">
                        <a:buFont typeface="Arial" panose="020B0604020202020204" pitchFamily="34" charset="0"/>
                        <a:buChar char="•"/>
                      </a:pPr>
                      <a:r>
                        <a:rPr lang="en-US"/>
                        <a:t>Question: Can the spool design hold up to repeated cycles?</a:t>
                      </a:r>
                    </a:p>
                    <a:p>
                      <a:pPr marL="285750" indent="-285750">
                        <a:buFont typeface="Arial" panose="020B0604020202020204" pitchFamily="34" charset="0"/>
                        <a:buChar char="•"/>
                      </a:pPr>
                      <a:r>
                        <a:rPr lang="en-US"/>
                        <a:t>Answer: Trading off force needed for speed was too intensive.</a:t>
                      </a:r>
                    </a:p>
                    <a:p>
                      <a:pPr marL="285750" indent="-285750">
                        <a:buFont typeface="Arial" panose="020B0604020202020204" pitchFamily="34" charset="0"/>
                        <a:buChar char="•"/>
                      </a:pPr>
                      <a:r>
                        <a:rPr lang="en-US"/>
                        <a:t>Takeaways: Remove the spool and directly mount the motor to the caliper</a:t>
                      </a:r>
                    </a:p>
                  </a:txBody>
                  <a:tcPr/>
                </a:tc>
                <a:tc>
                  <a:txBody>
                    <a:bodyPr/>
                    <a:lstStyle/>
                    <a:p>
                      <a:r>
                        <a:rPr lang="en-US"/>
                        <a:t>Question: Can we autonomously brake the kart?</a:t>
                      </a:r>
                    </a:p>
                    <a:p>
                      <a:r>
                        <a:rPr lang="en-US"/>
                        <a:t>Answer: Yes.</a:t>
                      </a:r>
                    </a:p>
                    <a:p>
                      <a:r>
                        <a:rPr lang="en-US"/>
                        <a:t>Takeaways: The forces applied to the system are very powerful. A focus on part sustainability was necessary for further testing.</a:t>
                      </a:r>
                    </a:p>
                  </a:txBody>
                  <a:tcPr/>
                </a:tc>
                <a:extLst>
                  <a:ext uri="{0D108BD9-81ED-4DB2-BD59-A6C34878D82A}">
                    <a16:rowId xmlns:a16="http://schemas.microsoft.com/office/drawing/2014/main" val="2662413675"/>
                  </a:ext>
                </a:extLst>
              </a:tr>
            </a:tbl>
          </a:graphicData>
        </a:graphic>
      </p:graphicFrame>
      <p:pic>
        <p:nvPicPr>
          <p:cNvPr id="13" name="Picture 12">
            <a:extLst>
              <a:ext uri="{FF2B5EF4-FFF2-40B4-BE49-F238E27FC236}">
                <a16:creationId xmlns:a16="http://schemas.microsoft.com/office/drawing/2014/main" id="{3FD62CB4-F81E-F096-9AEE-48D2ADCEF66E}"/>
              </a:ext>
            </a:extLst>
          </p:cNvPr>
          <p:cNvPicPr>
            <a:picLocks noChangeAspect="1"/>
          </p:cNvPicPr>
          <p:nvPr/>
        </p:nvPicPr>
        <p:blipFill>
          <a:blip r:embed="rId4"/>
          <a:srcRect r="16862"/>
          <a:stretch>
            <a:fillRect/>
          </a:stretch>
        </p:blipFill>
        <p:spPr>
          <a:xfrm>
            <a:off x="4270197" y="1512514"/>
            <a:ext cx="3732551" cy="2843154"/>
          </a:xfrm>
          <a:prstGeom prst="rect">
            <a:avLst/>
          </a:prstGeom>
        </p:spPr>
      </p:pic>
      <p:pic>
        <p:nvPicPr>
          <p:cNvPr id="15" name="Picture 14">
            <a:extLst>
              <a:ext uri="{FF2B5EF4-FFF2-40B4-BE49-F238E27FC236}">
                <a16:creationId xmlns:a16="http://schemas.microsoft.com/office/drawing/2014/main" id="{94BED874-DDF1-79DE-8F14-E640AB0A5093}"/>
              </a:ext>
            </a:extLst>
          </p:cNvPr>
          <p:cNvPicPr>
            <a:picLocks noChangeAspect="1"/>
          </p:cNvPicPr>
          <p:nvPr/>
        </p:nvPicPr>
        <p:blipFill>
          <a:blip r:embed="rId5"/>
          <a:srcRect l="9753" r="26128"/>
          <a:stretch>
            <a:fillRect/>
          </a:stretch>
        </p:blipFill>
        <p:spPr>
          <a:xfrm rot="10800000">
            <a:off x="8188126" y="1512514"/>
            <a:ext cx="3732552" cy="2843154"/>
          </a:xfrm>
          <a:prstGeom prst="rect">
            <a:avLst/>
          </a:prstGeom>
        </p:spPr>
      </p:pic>
      <p:sp>
        <p:nvSpPr>
          <p:cNvPr id="2" name="TextBox 1">
            <a:extLst>
              <a:ext uri="{FF2B5EF4-FFF2-40B4-BE49-F238E27FC236}">
                <a16:creationId xmlns:a16="http://schemas.microsoft.com/office/drawing/2014/main" id="{020F3640-E588-488A-6F1E-3BE9D94DFFF5}"/>
              </a:ext>
            </a:extLst>
          </p:cNvPr>
          <p:cNvSpPr txBox="1"/>
          <p:nvPr/>
        </p:nvSpPr>
        <p:spPr>
          <a:xfrm>
            <a:off x="11339666" y="6466114"/>
            <a:ext cx="852334" cy="370320"/>
          </a:xfrm>
          <a:prstGeom prst="rect">
            <a:avLst/>
          </a:prstGeom>
          <a:noFill/>
        </p:spPr>
        <p:txBody>
          <a:bodyPr wrap="square" lIns="91440" tIns="45720" rIns="91440" bIns="45720" rtlCol="0" anchor="t">
            <a:spAutoFit/>
          </a:bodyPr>
          <a:lstStyle/>
          <a:p>
            <a:pPr algn="r"/>
            <a:r>
              <a:rPr lang="en-US"/>
              <a:t>JK - 15</a:t>
            </a:r>
          </a:p>
        </p:txBody>
      </p:sp>
    </p:spTree>
    <p:extLst>
      <p:ext uri="{BB962C8B-B14F-4D97-AF65-F5344CB8AC3E}">
        <p14:creationId xmlns:p14="http://schemas.microsoft.com/office/powerpoint/2010/main" val="1475177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F25270-E8F8-BC3B-D3D8-DDCAA91A8E75}"/>
              </a:ext>
            </a:extLst>
          </p:cNvPr>
          <p:cNvSpPr>
            <a:spLocks noGrp="1"/>
          </p:cNvSpPr>
          <p:nvPr>
            <p:ph type="title"/>
          </p:nvPr>
        </p:nvSpPr>
        <p:spPr/>
        <p:txBody>
          <a:bodyPr/>
          <a:lstStyle/>
          <a:p>
            <a:pPr algn="l"/>
            <a:r>
              <a:rPr lang="en-US"/>
              <a:t>Brakes Summary</a:t>
            </a:r>
          </a:p>
        </p:txBody>
      </p:sp>
      <p:pic>
        <p:nvPicPr>
          <p:cNvPr id="5" name="Picture 4">
            <a:extLst>
              <a:ext uri="{FF2B5EF4-FFF2-40B4-BE49-F238E27FC236}">
                <a16:creationId xmlns:a16="http://schemas.microsoft.com/office/drawing/2014/main" id="{8C39C855-ED8E-7EEB-83BB-9A66DF7B5F39}"/>
              </a:ext>
            </a:extLst>
          </p:cNvPr>
          <p:cNvPicPr>
            <a:picLocks noChangeAspect="1"/>
          </p:cNvPicPr>
          <p:nvPr/>
        </p:nvPicPr>
        <p:blipFill>
          <a:blip r:embed="rId2"/>
          <a:stretch>
            <a:fillRect/>
          </a:stretch>
        </p:blipFill>
        <p:spPr>
          <a:xfrm>
            <a:off x="364101" y="1993346"/>
            <a:ext cx="6844598" cy="4508673"/>
          </a:xfrm>
          <a:prstGeom prst="rect">
            <a:avLst/>
          </a:prstGeom>
          <a:ln w="38100">
            <a:solidFill>
              <a:schemeClr val="tx1"/>
            </a:solidFill>
          </a:ln>
        </p:spPr>
      </p:pic>
      <p:pic>
        <p:nvPicPr>
          <p:cNvPr id="8" name="Picture 7">
            <a:extLst>
              <a:ext uri="{FF2B5EF4-FFF2-40B4-BE49-F238E27FC236}">
                <a16:creationId xmlns:a16="http://schemas.microsoft.com/office/drawing/2014/main" id="{3266D49A-CD4D-E397-5513-4D434DB7A84D}"/>
              </a:ext>
            </a:extLst>
          </p:cNvPr>
          <p:cNvPicPr>
            <a:picLocks noChangeAspect="1"/>
          </p:cNvPicPr>
          <p:nvPr/>
        </p:nvPicPr>
        <p:blipFill>
          <a:blip r:embed="rId3"/>
          <a:srcRect l="16996" t="-155" r="21558" b="-1"/>
          <a:stretch>
            <a:fillRect/>
          </a:stretch>
        </p:blipFill>
        <p:spPr>
          <a:xfrm rot="5400000">
            <a:off x="7095260" y="1983536"/>
            <a:ext cx="3116931" cy="2347223"/>
          </a:xfrm>
          <a:prstGeom prst="rect">
            <a:avLst/>
          </a:prstGeom>
          <a:ln w="38100">
            <a:solidFill>
              <a:schemeClr val="tx1"/>
            </a:solidFill>
          </a:ln>
        </p:spPr>
      </p:pic>
      <p:pic>
        <p:nvPicPr>
          <p:cNvPr id="10" name="Picture 9">
            <a:extLst>
              <a:ext uri="{FF2B5EF4-FFF2-40B4-BE49-F238E27FC236}">
                <a16:creationId xmlns:a16="http://schemas.microsoft.com/office/drawing/2014/main" id="{81F93B70-EE3B-AC69-9DE1-826723CE19CE}"/>
              </a:ext>
            </a:extLst>
          </p:cNvPr>
          <p:cNvPicPr>
            <a:picLocks noChangeAspect="1"/>
          </p:cNvPicPr>
          <p:nvPr/>
        </p:nvPicPr>
        <p:blipFill>
          <a:blip r:embed="rId4"/>
          <a:stretch>
            <a:fillRect/>
          </a:stretch>
        </p:blipFill>
        <p:spPr>
          <a:xfrm rot="5400000">
            <a:off x="9253230" y="2431365"/>
            <a:ext cx="3120044" cy="1441461"/>
          </a:xfrm>
          <a:prstGeom prst="rect">
            <a:avLst/>
          </a:prstGeom>
          <a:ln w="38100">
            <a:solidFill>
              <a:schemeClr val="tx1"/>
            </a:solidFill>
          </a:ln>
        </p:spPr>
      </p:pic>
      <p:pic>
        <p:nvPicPr>
          <p:cNvPr id="12" name="Picture 11">
            <a:extLst>
              <a:ext uri="{FF2B5EF4-FFF2-40B4-BE49-F238E27FC236}">
                <a16:creationId xmlns:a16="http://schemas.microsoft.com/office/drawing/2014/main" id="{75B71933-E22D-5257-5477-7DAF5CFBAFD6}"/>
              </a:ext>
            </a:extLst>
          </p:cNvPr>
          <p:cNvPicPr>
            <a:picLocks noChangeAspect="1"/>
          </p:cNvPicPr>
          <p:nvPr/>
        </p:nvPicPr>
        <p:blipFill>
          <a:blip r:embed="rId5"/>
          <a:stretch>
            <a:fillRect/>
          </a:stretch>
        </p:blipFill>
        <p:spPr>
          <a:xfrm>
            <a:off x="7480114" y="4963548"/>
            <a:ext cx="4053869" cy="1872886"/>
          </a:xfrm>
          <a:prstGeom prst="rect">
            <a:avLst/>
          </a:prstGeom>
          <a:ln w="38100">
            <a:solidFill>
              <a:schemeClr val="tx1"/>
            </a:solidFill>
          </a:ln>
        </p:spPr>
      </p:pic>
      <p:sp>
        <p:nvSpPr>
          <p:cNvPr id="2" name="TextBox 1">
            <a:extLst>
              <a:ext uri="{FF2B5EF4-FFF2-40B4-BE49-F238E27FC236}">
                <a16:creationId xmlns:a16="http://schemas.microsoft.com/office/drawing/2014/main" id="{F9020F00-8CC4-62D2-EA8E-672B346D61F3}"/>
              </a:ext>
            </a:extLst>
          </p:cNvPr>
          <p:cNvSpPr txBox="1"/>
          <p:nvPr/>
        </p:nvSpPr>
        <p:spPr>
          <a:xfrm>
            <a:off x="11136086" y="6466114"/>
            <a:ext cx="1055914" cy="369332"/>
          </a:xfrm>
          <a:prstGeom prst="rect">
            <a:avLst/>
          </a:prstGeom>
          <a:noFill/>
        </p:spPr>
        <p:txBody>
          <a:bodyPr wrap="square" rtlCol="0">
            <a:spAutoFit/>
          </a:bodyPr>
          <a:lstStyle/>
          <a:p>
            <a:pPr algn="r"/>
            <a:r>
              <a:rPr lang="en-US"/>
              <a:t>ML - 16</a:t>
            </a:r>
          </a:p>
        </p:txBody>
      </p:sp>
    </p:spTree>
    <p:extLst>
      <p:ext uri="{BB962C8B-B14F-4D97-AF65-F5344CB8AC3E}">
        <p14:creationId xmlns:p14="http://schemas.microsoft.com/office/powerpoint/2010/main" val="442371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C71F2-2594-F723-2AF7-B1A08A1F179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1A4C25F-7753-2D5C-E101-B3CA3A64C2BA}"/>
              </a:ext>
            </a:extLst>
          </p:cNvPr>
          <p:cNvSpPr>
            <a:spLocks noGrp="1"/>
          </p:cNvSpPr>
          <p:nvPr>
            <p:ph type="title"/>
          </p:nvPr>
        </p:nvSpPr>
        <p:spPr/>
        <p:txBody>
          <a:bodyPr>
            <a:normAutofit/>
          </a:bodyPr>
          <a:lstStyle/>
          <a:p>
            <a:pPr algn="l"/>
            <a:r>
              <a:rPr lang="en-US"/>
              <a:t>Brakes Top Level Testing Summary </a:t>
            </a:r>
          </a:p>
        </p:txBody>
      </p:sp>
      <p:graphicFrame>
        <p:nvGraphicFramePr>
          <p:cNvPr id="4" name="Table 3">
            <a:extLst>
              <a:ext uri="{FF2B5EF4-FFF2-40B4-BE49-F238E27FC236}">
                <a16:creationId xmlns:a16="http://schemas.microsoft.com/office/drawing/2014/main" id="{D227E4D2-70DA-1DA8-F362-30DBF7AEACCB}"/>
              </a:ext>
            </a:extLst>
          </p:cNvPr>
          <p:cNvGraphicFramePr>
            <a:graphicFrameLocks noGrp="1"/>
          </p:cNvGraphicFramePr>
          <p:nvPr>
            <p:extLst>
              <p:ext uri="{D42A27DB-BD31-4B8C-83A1-F6EECF244321}">
                <p14:modId xmlns:p14="http://schemas.microsoft.com/office/powerpoint/2010/main" val="2556298822"/>
              </p:ext>
            </p:extLst>
          </p:nvPr>
        </p:nvGraphicFramePr>
        <p:xfrm>
          <a:off x="1919209" y="1555229"/>
          <a:ext cx="8515349" cy="5200335"/>
        </p:xfrm>
        <a:graphic>
          <a:graphicData uri="http://schemas.openxmlformats.org/drawingml/2006/table">
            <a:tbl>
              <a:tblPr firstRow="1" firstCol="1" bandRow="1">
                <a:tableStyleId>{7DF18680-E054-41AD-8BC1-D1AEF772440D}</a:tableStyleId>
              </a:tblPr>
              <a:tblGrid>
                <a:gridCol w="1600200">
                  <a:extLst>
                    <a:ext uri="{9D8B030D-6E8A-4147-A177-3AD203B41FA5}">
                      <a16:colId xmlns:a16="http://schemas.microsoft.com/office/drawing/2014/main" val="2202990622"/>
                    </a:ext>
                  </a:extLst>
                </a:gridCol>
                <a:gridCol w="2514600">
                  <a:extLst>
                    <a:ext uri="{9D8B030D-6E8A-4147-A177-3AD203B41FA5}">
                      <a16:colId xmlns:a16="http://schemas.microsoft.com/office/drawing/2014/main" val="2433485005"/>
                    </a:ext>
                  </a:extLst>
                </a:gridCol>
                <a:gridCol w="2857500">
                  <a:extLst>
                    <a:ext uri="{9D8B030D-6E8A-4147-A177-3AD203B41FA5}">
                      <a16:colId xmlns:a16="http://schemas.microsoft.com/office/drawing/2014/main" val="342451581"/>
                    </a:ext>
                  </a:extLst>
                </a:gridCol>
                <a:gridCol w="1543049">
                  <a:extLst>
                    <a:ext uri="{9D8B030D-6E8A-4147-A177-3AD203B41FA5}">
                      <a16:colId xmlns:a16="http://schemas.microsoft.com/office/drawing/2014/main" val="3051189340"/>
                    </a:ext>
                  </a:extLst>
                </a:gridCol>
              </a:tblGrid>
              <a:tr h="208423">
                <a:tc>
                  <a:txBody>
                    <a:bodyPr/>
                    <a:lstStyle/>
                    <a:p>
                      <a:pPr marL="45720" algn="l" fontAlgn="b">
                        <a:buNone/>
                      </a:pPr>
                      <a:r>
                        <a:rPr lang="en-US" sz="1200" u="none" strike="noStrike">
                          <a:effectLst/>
                        </a:rPr>
                        <a:t>Experiment</a:t>
                      </a:r>
                      <a:r>
                        <a:rPr lang="en-US" sz="1000" u="none" strike="noStrike">
                          <a:effectLst/>
                        </a:rPr>
                        <a:t>/</a:t>
                      </a:r>
                      <a:r>
                        <a:rPr lang="en-US" sz="1200" u="none" strike="noStrike">
                          <a:effectLst/>
                        </a:rPr>
                        <a:t>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b">
                        <a:buNone/>
                      </a:pPr>
                      <a:r>
                        <a:rPr lang="en-US" sz="1200" u="none" strike="noStrike">
                          <a:effectLst/>
                        </a:rPr>
                        <a:t>Relevant DRs</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b">
                        <a:buNone/>
                      </a:pPr>
                      <a:r>
                        <a:rPr lang="en-US" sz="1200" u="none" strike="noStrike">
                          <a:effectLst/>
                        </a:rPr>
                        <a:t>Testing Equipment Needed</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b">
                        <a:buNone/>
                      </a:pPr>
                      <a:r>
                        <a:rPr lang="en-US" sz="1200" u="none" strike="noStrike">
                          <a:effectLst/>
                        </a:rPr>
                        <a:t>Other Resources</a:t>
                      </a:r>
                      <a:endParaRPr lang="en-US" sz="12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877742486"/>
                  </a:ext>
                </a:extLst>
              </a:tr>
              <a:tr h="1167184">
                <a:tc>
                  <a:txBody>
                    <a:bodyPr/>
                    <a:lstStyle/>
                    <a:p>
                      <a:pPr marL="45720" algn="l" fontAlgn="t">
                        <a:buNone/>
                      </a:pPr>
                      <a:r>
                        <a:rPr lang="en-US" sz="1200" b="1" u="none" strike="noStrike">
                          <a:effectLst/>
                        </a:rPr>
                        <a:t>Motor Test</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b="1" u="none" strike="noStrike">
                          <a:effectLst/>
                        </a:rPr>
                        <a:t>ER 2 - Actuation Response Time    </a:t>
                      </a:r>
                    </a:p>
                    <a:p>
                      <a:pPr marL="45720" algn="l" fontAlgn="t">
                        <a:buNone/>
                      </a:pPr>
                      <a:r>
                        <a:rPr lang="en-US" sz="1100" b="1" u="none" strike="noStrike">
                          <a:effectLst/>
                        </a:rPr>
                        <a:t>ER 3 - Brake Disengage Time        </a:t>
                      </a:r>
                    </a:p>
                    <a:p>
                      <a:pPr marL="45720" algn="l" fontAlgn="t">
                        <a:buNone/>
                      </a:pPr>
                      <a:r>
                        <a:rPr lang="en-US" sz="1100" b="1" u="none" strike="noStrike">
                          <a:effectLst/>
                        </a:rPr>
                        <a:t>ER 6 - Speed of Actuation</a:t>
                      </a:r>
                      <a:endParaRPr lang="en-US" sz="1100" b="1" i="0" u="none" strike="noStrike">
                        <a:solidFill>
                          <a:srgbClr val="000000"/>
                        </a:solidFill>
                        <a:effectLst/>
                        <a:latin typeface="Calibri" panose="020F0502020204030204" pitchFamily="34" charset="0"/>
                      </a:endParaRPr>
                    </a:p>
                  </a:txBody>
                  <a:tcPr marL="3204" marR="3204" marT="3204" marB="0"/>
                </a:tc>
                <a:tc>
                  <a:txBody>
                    <a:bodyPr/>
                    <a:lstStyle/>
                    <a:p>
                      <a:pPr marL="241300" indent="-157163" algn="l" fontAlgn="t">
                        <a:buFont typeface="Arial" panose="020B0604020202020204" pitchFamily="34" charset="0"/>
                        <a:buChar char="•"/>
                        <a:tabLst/>
                      </a:pPr>
                      <a:r>
                        <a:rPr lang="en-US" sz="1100" b="1" u="none" strike="noStrike">
                          <a:effectLst/>
                        </a:rPr>
                        <a:t>Camera Capable of Slow-Motion Recording</a:t>
                      </a:r>
                    </a:p>
                    <a:p>
                      <a:pPr marL="241300" indent="-157163" algn="l" fontAlgn="t">
                        <a:buFont typeface="Arial" panose="020B0604020202020204" pitchFamily="34" charset="0"/>
                        <a:buChar char="•"/>
                        <a:tabLst/>
                      </a:pPr>
                      <a:r>
                        <a:rPr lang="en-US" sz="1100" b="1" u="none" strike="noStrike">
                          <a:effectLst/>
                        </a:rPr>
                        <a:t>Stopwatch</a:t>
                      </a:r>
                    </a:p>
                    <a:p>
                      <a:pPr marL="241300" indent="-157163" algn="l" fontAlgn="t">
                        <a:buFont typeface="Arial" panose="020B0604020202020204" pitchFamily="34" charset="0"/>
                        <a:buChar char="•"/>
                        <a:tabLst/>
                      </a:pPr>
                      <a:r>
                        <a:rPr lang="en-US" sz="1100" b="1" u="none" strike="noStrike">
                          <a:effectLst/>
                        </a:rPr>
                        <a:t>Battery</a:t>
                      </a:r>
                    </a:p>
                    <a:p>
                      <a:pPr marL="241300" indent="-157163" algn="l" fontAlgn="t">
                        <a:buFont typeface="Arial" panose="020B0604020202020204" pitchFamily="34" charset="0"/>
                        <a:buChar char="•"/>
                        <a:tabLst/>
                      </a:pPr>
                      <a:r>
                        <a:rPr lang="en-US" sz="1100" b="1" u="none" strike="noStrike">
                          <a:effectLst/>
                        </a:rPr>
                        <a:t>Motor</a:t>
                      </a:r>
                    </a:p>
                    <a:p>
                      <a:pPr marL="241300" indent="-157163" algn="l" fontAlgn="t">
                        <a:buFont typeface="Arial" panose="020B0604020202020204" pitchFamily="34" charset="0"/>
                        <a:buChar char="•"/>
                        <a:tabLst/>
                      </a:pPr>
                      <a:r>
                        <a:rPr lang="en-US" sz="1100" b="1" u="none" strike="noStrike">
                          <a:effectLst/>
                        </a:rPr>
                        <a:t>PPE</a:t>
                      </a:r>
                    </a:p>
                    <a:p>
                      <a:pPr marL="241300" indent="-157163" algn="l" fontAlgn="t">
                        <a:buFont typeface="Arial" panose="020B0604020202020204" pitchFamily="34" charset="0"/>
                        <a:buChar char="•"/>
                        <a:tabLst/>
                      </a:pPr>
                      <a:r>
                        <a:rPr lang="en-US" sz="1100" b="1" u="none" strike="noStrike">
                          <a:effectLst/>
                        </a:rPr>
                        <a:t>Brake Caliper</a:t>
                      </a:r>
                      <a:endParaRPr lang="en-US" sz="1100" b="1"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b="1" u="none" strike="noStrike">
                          <a:effectLst/>
                        </a:rPr>
                        <a:t>Personal protective equipment in addition to at least one EE and one EE are required.</a:t>
                      </a:r>
                      <a:endParaRPr lang="en-US" sz="1100" b="1"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533657971"/>
                  </a:ext>
                </a:extLst>
              </a:tr>
              <a:tr h="1167184">
                <a:tc>
                  <a:txBody>
                    <a:bodyPr/>
                    <a:lstStyle/>
                    <a:p>
                      <a:pPr marL="45720" algn="l" fontAlgn="t">
                        <a:buNone/>
                      </a:pPr>
                      <a:r>
                        <a:rPr lang="en-US" sz="1200" b="1" u="none" strike="noStrike">
                          <a:effectLst/>
                        </a:rPr>
                        <a:t>Static Brake Test</a:t>
                      </a:r>
                      <a:endParaRPr lang="en-US" sz="1200" b="1"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b="1" u="none" strike="noStrike">
                          <a:effectLst/>
                        </a:rPr>
                        <a:t>ER 4 - Time to Brake Kart from Maximum Speed                          </a:t>
                      </a:r>
                    </a:p>
                    <a:p>
                      <a:pPr marL="45720" algn="l" fontAlgn="t">
                        <a:buNone/>
                      </a:pPr>
                      <a:r>
                        <a:rPr lang="en-US" sz="1100" b="1" u="none" strike="noStrike">
                          <a:effectLst/>
                        </a:rPr>
                        <a:t>ER 13 - Maintainability of Components</a:t>
                      </a:r>
                      <a:endParaRPr lang="en-US" sz="1100" b="1" i="0" u="none" strike="noStrike">
                        <a:solidFill>
                          <a:srgbClr val="000000"/>
                        </a:solidFill>
                        <a:effectLst/>
                        <a:latin typeface="Calibri" panose="020F0502020204030204" pitchFamily="34" charset="0"/>
                      </a:endParaRPr>
                    </a:p>
                  </a:txBody>
                  <a:tcPr marL="3204" marR="3204" marT="3204" marB="0"/>
                </a:tc>
                <a:tc>
                  <a:txBody>
                    <a:bodyPr/>
                    <a:lstStyle/>
                    <a:p>
                      <a:pPr marL="241300" indent="-157163" algn="l" fontAlgn="t">
                        <a:buFont typeface="Arial" panose="020B0604020202020204" pitchFamily="34" charset="0"/>
                        <a:buChar char="•"/>
                        <a:tabLst/>
                      </a:pPr>
                      <a:r>
                        <a:rPr lang="en-US" sz="1100" b="1" u="none" strike="noStrike">
                          <a:effectLst/>
                        </a:rPr>
                        <a:t>Camera Capable of Slow-Motion Recording</a:t>
                      </a:r>
                    </a:p>
                    <a:p>
                      <a:pPr marL="241300" indent="-157163" algn="l" fontAlgn="t">
                        <a:buFont typeface="Arial" panose="020B0604020202020204" pitchFamily="34" charset="0"/>
                        <a:buChar char="•"/>
                        <a:tabLst/>
                      </a:pPr>
                      <a:r>
                        <a:rPr lang="en-US" sz="1100" b="1" u="none" strike="noStrike">
                          <a:effectLst/>
                        </a:rPr>
                        <a:t>Stopwatch</a:t>
                      </a:r>
                    </a:p>
                    <a:p>
                      <a:pPr marL="241300" indent="-157163" algn="l" fontAlgn="t">
                        <a:buFont typeface="Arial" panose="020B0604020202020204" pitchFamily="34" charset="0"/>
                        <a:buChar char="•"/>
                        <a:tabLst/>
                      </a:pPr>
                      <a:r>
                        <a:rPr lang="en-US" sz="1100" b="1" u="none" strike="noStrike">
                          <a:effectLst/>
                        </a:rPr>
                        <a:t>Battery</a:t>
                      </a:r>
                    </a:p>
                    <a:p>
                      <a:pPr marL="241300" indent="-157163" algn="l" fontAlgn="t">
                        <a:buFont typeface="Arial" panose="020B0604020202020204" pitchFamily="34" charset="0"/>
                        <a:buChar char="•"/>
                        <a:tabLst/>
                      </a:pPr>
                      <a:r>
                        <a:rPr lang="en-US" sz="1100" b="1" u="none" strike="noStrike">
                          <a:effectLst/>
                        </a:rPr>
                        <a:t>Motor</a:t>
                      </a:r>
                    </a:p>
                    <a:p>
                      <a:pPr marL="241300" indent="-157163" algn="l" fontAlgn="t">
                        <a:buFont typeface="Arial" panose="020B0604020202020204" pitchFamily="34" charset="0"/>
                        <a:buChar char="•"/>
                        <a:tabLst/>
                      </a:pPr>
                      <a:r>
                        <a:rPr lang="en-US" sz="1100" b="1" u="none" strike="noStrike">
                          <a:effectLst/>
                        </a:rPr>
                        <a:t>PPE</a:t>
                      </a:r>
                    </a:p>
                    <a:p>
                      <a:pPr marL="241300" indent="-157163" algn="l" fontAlgn="t">
                        <a:buFont typeface="Arial" panose="020B0604020202020204" pitchFamily="34" charset="0"/>
                        <a:buChar char="•"/>
                        <a:tabLst/>
                      </a:pPr>
                      <a:r>
                        <a:rPr lang="en-US" sz="1100" b="1" u="none" strike="noStrike">
                          <a:effectLst/>
                        </a:rPr>
                        <a:t>Brake Caliper</a:t>
                      </a:r>
                      <a:endParaRPr lang="en-US" sz="1100" b="1"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b="1" u="none" strike="noStrike">
                          <a:effectLst/>
                        </a:rPr>
                        <a:t>Personal protective equipment in addition to at least one EE and one EE are required.</a:t>
                      </a:r>
                      <a:endParaRPr lang="en-US" sz="1100" b="1"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771793594"/>
                  </a:ext>
                </a:extLst>
              </a:tr>
              <a:tr h="885848">
                <a:tc>
                  <a:txBody>
                    <a:bodyPr/>
                    <a:lstStyle/>
                    <a:p>
                      <a:pPr marL="45720" algn="l" fontAlgn="t">
                        <a:buNone/>
                      </a:pPr>
                      <a:r>
                        <a:rPr lang="en-US" sz="1200" u="none" strike="noStrike">
                          <a:effectLst/>
                        </a:rPr>
                        <a:t>Brake Failsafe/Stress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ER 1 - Manual Override Response Time                           ER 7 - Maintaining User Control              </a:t>
                      </a:r>
                    </a:p>
                    <a:p>
                      <a:pPr marL="45720" algn="l" fontAlgn="t">
                        <a:buNone/>
                      </a:pPr>
                      <a:r>
                        <a:rPr lang="en-US" sz="1100" u="none" strike="noStrike">
                          <a:effectLst/>
                        </a:rPr>
                        <a:t>ER 12 - Intuitive Brake Failsafe</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241300" indent="-157163" algn="l" fontAlgn="t">
                        <a:buFont typeface="Arial" panose="020B0604020202020204" pitchFamily="34" charset="0"/>
                        <a:buChar char="•"/>
                        <a:tabLst/>
                      </a:pPr>
                      <a:r>
                        <a:rPr lang="en-US" sz="1100" u="none" strike="noStrike">
                          <a:effectLst/>
                        </a:rPr>
                        <a:t>Go-kart</a:t>
                      </a:r>
                    </a:p>
                    <a:p>
                      <a:pPr marL="241300" indent="-157163" algn="l" fontAlgn="t">
                        <a:buFont typeface="Arial" panose="020B0604020202020204" pitchFamily="34" charset="0"/>
                        <a:buChar char="•"/>
                        <a:tabLst/>
                      </a:pPr>
                      <a:r>
                        <a:rPr lang="en-US" sz="1100" u="none" strike="noStrike">
                          <a:effectLst/>
                        </a:rPr>
                        <a:t>Assembled subsystem</a:t>
                      </a:r>
                    </a:p>
                    <a:p>
                      <a:pPr marL="241300" indent="-157163" algn="l" fontAlgn="t">
                        <a:buFont typeface="Arial" panose="020B0604020202020204" pitchFamily="34" charset="0"/>
                        <a:buChar char="•"/>
                        <a:tabLst/>
                      </a:pPr>
                      <a:r>
                        <a:rPr lang="en-US" sz="1100" u="none" strike="noStrike">
                          <a:effectLst/>
                        </a:rPr>
                        <a:t>PPE</a:t>
                      </a:r>
                    </a:p>
                    <a:p>
                      <a:pPr marL="241300" indent="-157163" algn="l" fontAlgn="t">
                        <a:buFont typeface="Arial" panose="020B0604020202020204" pitchFamily="34" charset="0"/>
                        <a:buChar char="•"/>
                        <a:tabLst/>
                      </a:pPr>
                      <a:r>
                        <a:rPr lang="en-US" sz="1100" u="none" strike="noStrike">
                          <a:effectLst/>
                        </a:rPr>
                        <a:t>Battery</a:t>
                      </a:r>
                    </a:p>
                    <a:p>
                      <a:pPr marL="241300" indent="-157163" algn="l" fontAlgn="t">
                        <a:buFont typeface="Arial" panose="020B0604020202020204" pitchFamily="34" charset="0"/>
                        <a:buChar char="•"/>
                        <a:tabLst/>
                      </a:pPr>
                      <a:r>
                        <a:rPr lang="en-US" sz="1100" u="none" strike="noStrike">
                          <a:effectLst/>
                        </a:rPr>
                        <a:t>Failsafe Mounted</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Personal protective equipment in addition to at least one EE and one EE are required.</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4207210842"/>
                  </a:ext>
                </a:extLst>
              </a:tr>
              <a:tr h="885848">
                <a:tc>
                  <a:txBody>
                    <a:bodyPr/>
                    <a:lstStyle/>
                    <a:p>
                      <a:pPr marL="45720" algn="l" fontAlgn="t">
                        <a:buNone/>
                      </a:pPr>
                      <a:r>
                        <a:rPr lang="en-US" sz="1200" u="none" strike="noStrike">
                          <a:effectLst/>
                        </a:rPr>
                        <a:t>System Limit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ER 10 - Number of Brake Cycles from Full Battery                       </a:t>
                      </a:r>
                    </a:p>
                    <a:p>
                      <a:pPr marL="45720" algn="l" fontAlgn="t">
                        <a:buNone/>
                      </a:pPr>
                      <a:r>
                        <a:rPr lang="en-US" sz="1100" u="none" strike="noStrike">
                          <a:effectLst/>
                        </a:rPr>
                        <a:t>ER 11 - 20 Minute Operation Time           </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241300" indent="-157163" algn="l" fontAlgn="t">
                        <a:buFont typeface="Arial" panose="020B0604020202020204" pitchFamily="34" charset="0"/>
                        <a:buChar char="•"/>
                        <a:tabLst/>
                      </a:pPr>
                      <a:r>
                        <a:rPr lang="en-US" sz="1100" u="none" strike="noStrike">
                          <a:effectLst/>
                        </a:rPr>
                        <a:t>Go-kart</a:t>
                      </a:r>
                    </a:p>
                    <a:p>
                      <a:pPr marL="241300" indent="-157163" algn="l" fontAlgn="t">
                        <a:buFont typeface="Arial" panose="020B0604020202020204" pitchFamily="34" charset="0"/>
                        <a:buChar char="•"/>
                        <a:tabLst/>
                      </a:pPr>
                      <a:r>
                        <a:rPr lang="en-US" sz="1100" u="none" strike="noStrike">
                          <a:effectLst/>
                        </a:rPr>
                        <a:t>Assembled subsystem</a:t>
                      </a:r>
                    </a:p>
                    <a:p>
                      <a:pPr marL="241300" indent="-157163" algn="l" fontAlgn="t">
                        <a:buFont typeface="Arial" panose="020B0604020202020204" pitchFamily="34" charset="0"/>
                        <a:buChar char="•"/>
                        <a:tabLst/>
                      </a:pPr>
                      <a:r>
                        <a:rPr lang="en-US" sz="1100" u="none" strike="noStrike">
                          <a:effectLst/>
                        </a:rPr>
                        <a:t>PPE</a:t>
                      </a:r>
                    </a:p>
                    <a:p>
                      <a:pPr marL="241300" indent="-157163" algn="l" fontAlgn="t">
                        <a:buFont typeface="Arial" panose="020B0604020202020204" pitchFamily="34" charset="0"/>
                        <a:buChar char="•"/>
                        <a:tabLst/>
                      </a:pPr>
                      <a:r>
                        <a:rPr lang="en-US" sz="1100" u="none" strike="noStrike">
                          <a:effectLst/>
                        </a:rPr>
                        <a:t>Battery</a:t>
                      </a:r>
                    </a:p>
                    <a:p>
                      <a:pPr marL="241300" indent="-157163" algn="l" fontAlgn="t">
                        <a:buFont typeface="Arial" panose="020B0604020202020204" pitchFamily="34" charset="0"/>
                        <a:buChar char="•"/>
                        <a:tabLst/>
                      </a:pPr>
                      <a:r>
                        <a:rPr lang="en-US" sz="1100" u="none" strike="noStrike">
                          <a:effectLst/>
                        </a:rPr>
                        <a:t>Failsafe Mounted</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Personal protective equipment in addition to at least one EE and one EE are required.</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2619576862"/>
                  </a:ext>
                </a:extLst>
              </a:tr>
              <a:tr h="885848">
                <a:tc>
                  <a:txBody>
                    <a:bodyPr/>
                    <a:lstStyle/>
                    <a:p>
                      <a:pPr marL="45720" algn="l" fontAlgn="t">
                        <a:buNone/>
                      </a:pPr>
                      <a:r>
                        <a:rPr lang="en-US" sz="1200" u="none" strike="noStrike">
                          <a:effectLst/>
                        </a:rPr>
                        <a:t>Dynamic Brake Test</a:t>
                      </a:r>
                      <a:endParaRPr lang="en-US" sz="12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ER 5 - Distance Traveled while Braking     </a:t>
                      </a:r>
                    </a:p>
                    <a:p>
                      <a:pPr marL="45720" algn="l" fontAlgn="t">
                        <a:buNone/>
                      </a:pPr>
                      <a:r>
                        <a:rPr lang="en-US" sz="1100" u="none" strike="noStrike">
                          <a:effectLst/>
                        </a:rPr>
                        <a:t>ER 8 - Speed of brake in rainy conditions*</a:t>
                      </a:r>
                    </a:p>
                    <a:p>
                      <a:pPr marL="45720" algn="l" fontAlgn="t">
                        <a:buNone/>
                      </a:pPr>
                      <a:r>
                        <a:rPr lang="en-US" sz="1100" u="none" strike="noStrike">
                          <a:effectLst/>
                        </a:rPr>
                        <a:t>ER 9 - Speed of brake in snowy conditions*</a:t>
                      </a:r>
                    </a:p>
                    <a:p>
                      <a:pPr marL="45720" algn="l" fontAlgn="t">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241300" indent="-157163" algn="l" fontAlgn="t">
                        <a:buFont typeface="Arial" panose="020B0604020202020204" pitchFamily="34" charset="0"/>
                        <a:buChar char="•"/>
                        <a:tabLst/>
                      </a:pPr>
                      <a:r>
                        <a:rPr lang="en-US" sz="1100" u="none" strike="noStrike">
                          <a:effectLst/>
                        </a:rPr>
                        <a:t>Go-kart</a:t>
                      </a:r>
                    </a:p>
                    <a:p>
                      <a:pPr marL="241300" indent="-157163" algn="l" fontAlgn="t">
                        <a:buFont typeface="Arial" panose="020B0604020202020204" pitchFamily="34" charset="0"/>
                        <a:buChar char="•"/>
                        <a:tabLst/>
                      </a:pPr>
                      <a:r>
                        <a:rPr lang="en-US" sz="1100" u="none" strike="noStrike">
                          <a:effectLst/>
                        </a:rPr>
                        <a:t>Assembled subsystem</a:t>
                      </a:r>
                    </a:p>
                    <a:p>
                      <a:pPr marL="241300" indent="-157163" algn="l" fontAlgn="t">
                        <a:buFont typeface="Arial" panose="020B0604020202020204" pitchFamily="34" charset="0"/>
                        <a:buChar char="•"/>
                        <a:tabLst/>
                      </a:pPr>
                      <a:r>
                        <a:rPr lang="en-US" sz="1100" u="none" strike="noStrike">
                          <a:effectLst/>
                        </a:rPr>
                        <a:t>PPE</a:t>
                      </a:r>
                    </a:p>
                    <a:p>
                      <a:pPr marL="241300" indent="-157163" algn="l" fontAlgn="t">
                        <a:buFont typeface="Arial" panose="020B0604020202020204" pitchFamily="34" charset="0"/>
                        <a:buChar char="•"/>
                        <a:tabLst/>
                      </a:pPr>
                      <a:r>
                        <a:rPr lang="en-US" sz="1100" u="none" strike="noStrike">
                          <a:effectLst/>
                        </a:rPr>
                        <a:t>Battery</a:t>
                      </a:r>
                    </a:p>
                    <a:p>
                      <a:pPr marL="241300" indent="-157163" algn="l" fontAlgn="t">
                        <a:buFont typeface="Arial" panose="020B0604020202020204" pitchFamily="34" charset="0"/>
                        <a:buChar char="•"/>
                        <a:tabLst/>
                      </a:pPr>
                      <a:r>
                        <a:rPr lang="en-US" sz="1100" u="none" strike="noStrike">
                          <a:effectLst/>
                        </a:rPr>
                        <a:t>Failsafe Mounted</a:t>
                      </a:r>
                      <a:endParaRPr lang="en-US" sz="1100" b="0" i="0" u="none" strike="noStrike">
                        <a:solidFill>
                          <a:srgbClr val="000000"/>
                        </a:solidFill>
                        <a:effectLst/>
                        <a:latin typeface="Calibri" panose="020F0502020204030204" pitchFamily="34" charset="0"/>
                      </a:endParaRPr>
                    </a:p>
                  </a:txBody>
                  <a:tcPr marL="3204" marR="3204" marT="3204" marB="0"/>
                </a:tc>
                <a:tc>
                  <a:txBody>
                    <a:bodyPr/>
                    <a:lstStyle/>
                    <a:p>
                      <a:pPr marL="45720" algn="l" fontAlgn="t">
                        <a:buNone/>
                      </a:pPr>
                      <a:r>
                        <a:rPr lang="en-US" sz="1100" u="none" strike="noStrike">
                          <a:effectLst/>
                        </a:rPr>
                        <a:t>To properly test ER 8 and 9 we would need the proper weather conditions.</a:t>
                      </a:r>
                      <a:endParaRPr lang="en-US" sz="1100" b="0" i="0" u="none" strike="noStrike">
                        <a:solidFill>
                          <a:srgbClr val="000000"/>
                        </a:solidFill>
                        <a:effectLst/>
                        <a:latin typeface="Calibri" panose="020F0502020204030204" pitchFamily="34" charset="0"/>
                      </a:endParaRPr>
                    </a:p>
                  </a:txBody>
                  <a:tcPr marL="3204" marR="3204" marT="3204" marB="0"/>
                </a:tc>
                <a:extLst>
                  <a:ext uri="{0D108BD9-81ED-4DB2-BD59-A6C34878D82A}">
                    <a16:rowId xmlns:a16="http://schemas.microsoft.com/office/drawing/2014/main" val="1463382977"/>
                  </a:ext>
                </a:extLst>
              </a:tr>
            </a:tbl>
          </a:graphicData>
        </a:graphic>
      </p:graphicFrame>
      <p:sp>
        <p:nvSpPr>
          <p:cNvPr id="2" name="TextBox 1">
            <a:extLst>
              <a:ext uri="{FF2B5EF4-FFF2-40B4-BE49-F238E27FC236}">
                <a16:creationId xmlns:a16="http://schemas.microsoft.com/office/drawing/2014/main" id="{3361503B-A5A1-10E4-AA6B-496F289058A9}"/>
              </a:ext>
            </a:extLst>
          </p:cNvPr>
          <p:cNvSpPr txBox="1"/>
          <p:nvPr/>
        </p:nvSpPr>
        <p:spPr>
          <a:xfrm>
            <a:off x="10434558" y="6466114"/>
            <a:ext cx="1757442" cy="369332"/>
          </a:xfrm>
          <a:prstGeom prst="rect">
            <a:avLst/>
          </a:prstGeom>
          <a:noFill/>
        </p:spPr>
        <p:txBody>
          <a:bodyPr wrap="square" rtlCol="0">
            <a:spAutoFit/>
          </a:bodyPr>
          <a:lstStyle/>
          <a:p>
            <a:pPr algn="r"/>
            <a:r>
              <a:rPr lang="en-US"/>
              <a:t>ML - 17</a:t>
            </a:r>
          </a:p>
        </p:txBody>
      </p:sp>
    </p:spTree>
    <p:extLst>
      <p:ext uri="{BB962C8B-B14F-4D97-AF65-F5344CB8AC3E}">
        <p14:creationId xmlns:p14="http://schemas.microsoft.com/office/powerpoint/2010/main" val="1330209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9DE6E-2A9F-16CB-26C7-03F3D62785C4}"/>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4D75761-FACB-C8B8-4CDB-48D8EF0EE70F}"/>
              </a:ext>
            </a:extLst>
          </p:cNvPr>
          <p:cNvSpPr>
            <a:spLocks noGrp="1"/>
          </p:cNvSpPr>
          <p:nvPr>
            <p:ph idx="1"/>
          </p:nvPr>
        </p:nvSpPr>
        <p:spPr>
          <a:xfrm>
            <a:off x="275359" y="1698612"/>
            <a:ext cx="11409522" cy="868701"/>
          </a:xfrm>
        </p:spPr>
        <p:txBody>
          <a:bodyPr vert="horz" lIns="91440" tIns="45720" rIns="91440" bIns="45720" rtlCol="0" anchor="t">
            <a:noAutofit/>
          </a:bodyPr>
          <a:lstStyle/>
          <a:p>
            <a:r>
              <a:rPr lang="en-US" sz="1800" b="1">
                <a:latin typeface="Arial"/>
                <a:cs typeface="Arial"/>
              </a:rPr>
              <a:t>Overview: </a:t>
            </a:r>
            <a:r>
              <a:rPr lang="en-US" sz="1800">
                <a:latin typeface="Arial"/>
                <a:cs typeface="Arial"/>
              </a:rPr>
              <a:t>The purpose of this test is to find the time needed to move the motor once given a command, the speed needed to actuate across the needed range of motion, and the time needed to move back from the full state of motion.</a:t>
            </a:r>
            <a:endParaRPr lang="en-US" sz="1800"/>
          </a:p>
        </p:txBody>
      </p:sp>
      <p:sp>
        <p:nvSpPr>
          <p:cNvPr id="3" name="Title 2">
            <a:extLst>
              <a:ext uri="{FF2B5EF4-FFF2-40B4-BE49-F238E27FC236}">
                <a16:creationId xmlns:a16="http://schemas.microsoft.com/office/drawing/2014/main" id="{E4C41B9F-7453-844B-BF6F-C1952C263A93}"/>
              </a:ext>
            </a:extLst>
          </p:cNvPr>
          <p:cNvSpPr>
            <a:spLocks noGrp="1"/>
          </p:cNvSpPr>
          <p:nvPr>
            <p:ph type="title"/>
          </p:nvPr>
        </p:nvSpPr>
        <p:spPr>
          <a:xfrm>
            <a:off x="838200" y="365125"/>
            <a:ext cx="10077450" cy="979013"/>
          </a:xfrm>
        </p:spPr>
        <p:txBody>
          <a:bodyPr>
            <a:normAutofit/>
          </a:bodyPr>
          <a:lstStyle/>
          <a:p>
            <a:pPr algn="l"/>
            <a:r>
              <a:rPr lang="en-US">
                <a:latin typeface="Arial"/>
                <a:cs typeface="Arial"/>
              </a:rPr>
              <a:t>Brakes </a:t>
            </a:r>
            <a:r>
              <a:rPr lang="en-US" kern="100"/>
              <a:t>Motor Test </a:t>
            </a:r>
            <a:endParaRPr lang="en-US"/>
          </a:p>
        </p:txBody>
      </p:sp>
      <p:sp>
        <p:nvSpPr>
          <p:cNvPr id="8" name="TextBox 7">
            <a:extLst>
              <a:ext uri="{FF2B5EF4-FFF2-40B4-BE49-F238E27FC236}">
                <a16:creationId xmlns:a16="http://schemas.microsoft.com/office/drawing/2014/main" id="{4BB75491-B07C-695C-9C5F-921B7551D024}"/>
              </a:ext>
            </a:extLst>
          </p:cNvPr>
          <p:cNvSpPr txBox="1"/>
          <p:nvPr/>
        </p:nvSpPr>
        <p:spPr>
          <a:xfrm>
            <a:off x="275359" y="2702627"/>
            <a:ext cx="4262004" cy="3416320"/>
          </a:xfrm>
          <a:prstGeom prst="rect">
            <a:avLst/>
          </a:prstGeom>
          <a:noFill/>
        </p:spPr>
        <p:txBody>
          <a:bodyPr wrap="square">
            <a:spAutoFit/>
          </a:bodyPr>
          <a:lstStyle/>
          <a:p>
            <a:r>
              <a:rPr lang="en-US" b="1"/>
              <a:t>Instructions:</a:t>
            </a:r>
          </a:p>
          <a:p>
            <a:pPr lvl="0">
              <a:defRPr/>
            </a:pPr>
            <a:r>
              <a:rPr lang="en-US"/>
              <a:t>1. Complete safety checklist. Secure the cart.</a:t>
            </a:r>
          </a:p>
          <a:p>
            <a:r>
              <a:rPr lang="en-US"/>
              <a:t>2. Begin recording the system with camera.</a:t>
            </a:r>
          </a:p>
          <a:p>
            <a:r>
              <a:rPr lang="en-US"/>
              <a:t>3. Provide commands for motor to actuate both directions fully.</a:t>
            </a:r>
          </a:p>
          <a:p>
            <a:r>
              <a:rPr lang="en-US"/>
              <a:t>4. Measure time for each variable.</a:t>
            </a:r>
          </a:p>
          <a:p>
            <a:r>
              <a:rPr lang="en-US"/>
              <a:t>5. Repeat across three trials to gather an average.</a:t>
            </a:r>
          </a:p>
          <a:p>
            <a:r>
              <a:rPr lang="en-US"/>
              <a:t>6. Process data from recording and analyze data for ER specifications.</a:t>
            </a:r>
          </a:p>
          <a:p>
            <a:endParaRPr lang="en-US"/>
          </a:p>
        </p:txBody>
      </p:sp>
      <p:pic>
        <p:nvPicPr>
          <p:cNvPr id="4" name="Picture 3">
            <a:extLst>
              <a:ext uri="{FF2B5EF4-FFF2-40B4-BE49-F238E27FC236}">
                <a16:creationId xmlns:a16="http://schemas.microsoft.com/office/drawing/2014/main" id="{AB2A44B5-DC49-9277-6F58-E72973F30F55}"/>
              </a:ext>
            </a:extLst>
          </p:cNvPr>
          <p:cNvPicPr>
            <a:picLocks noChangeAspect="1"/>
          </p:cNvPicPr>
          <p:nvPr/>
        </p:nvPicPr>
        <p:blipFill>
          <a:blip r:embed="rId3"/>
          <a:stretch>
            <a:fillRect/>
          </a:stretch>
        </p:blipFill>
        <p:spPr>
          <a:xfrm>
            <a:off x="5876925" y="3922924"/>
            <a:ext cx="5498755" cy="2555251"/>
          </a:xfrm>
          <a:prstGeom prst="rect">
            <a:avLst/>
          </a:prstGeom>
          <a:ln w="38100">
            <a:solidFill>
              <a:schemeClr val="tx1"/>
            </a:solidFill>
          </a:ln>
        </p:spPr>
      </p:pic>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FA42CF43-F078-E664-84F0-01802A02A745}"/>
                  </a:ext>
                </a:extLst>
              </p:cNvPr>
              <p:cNvSpPr txBox="1"/>
              <p:nvPr/>
            </p:nvSpPr>
            <p:spPr>
              <a:xfrm>
                <a:off x="6920354" y="2581809"/>
                <a:ext cx="3411896"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𝑅𝑒𝑠𝑝𝑜𝑛𝑠𝑒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𝑅</m:t>
                          </m:r>
                        </m:sub>
                      </m:sSub>
                      <m:r>
                        <a:rPr lang="en-US" b="0" i="1" smtClean="0">
                          <a:latin typeface="Cambria Math" panose="02040503050406030204" pitchFamily="18" charset="0"/>
                        </a:rPr>
                        <m:t>=.01 </m:t>
                      </m:r>
                      <m:r>
                        <a:rPr lang="en-US" b="0" i="1" smtClean="0">
                          <a:latin typeface="Cambria Math" panose="02040503050406030204" pitchFamily="18" charset="0"/>
                        </a:rPr>
                        <m:t>𝑠</m:t>
                      </m:r>
                    </m:oMath>
                  </m:oMathPara>
                </a14:m>
                <a:endParaRPr lang="en-US"/>
              </a:p>
            </p:txBody>
          </p:sp>
        </mc:Choice>
        <mc:Fallback>
          <p:sp>
            <p:nvSpPr>
              <p:cNvPr id="6" name="TextBox 5">
                <a:extLst>
                  <a:ext uri="{FF2B5EF4-FFF2-40B4-BE49-F238E27FC236}">
                    <a16:creationId xmlns:a16="http://schemas.microsoft.com/office/drawing/2014/main" id="{FA42CF43-F078-E664-84F0-01802A02A745}"/>
                  </a:ext>
                </a:extLst>
              </p:cNvPr>
              <p:cNvSpPr txBox="1">
                <a:spLocks noRot="1" noChangeAspect="1" noMove="1" noResize="1" noEditPoints="1" noAdjustHandles="1" noChangeArrowheads="1" noChangeShapeType="1" noTextEdit="1"/>
              </p:cNvSpPr>
              <p:nvPr/>
            </p:nvSpPr>
            <p:spPr>
              <a:xfrm>
                <a:off x="6920354" y="2581809"/>
                <a:ext cx="3411896" cy="276999"/>
              </a:xfrm>
              <a:prstGeom prst="rect">
                <a:avLst/>
              </a:prstGeom>
              <a:blipFill>
                <a:blip r:embed="rId4"/>
                <a:stretch>
                  <a:fillRect l="-1071" r="-179" b="-33333"/>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BC57E5E3-224D-D4B9-1E6B-9EF21D8B3FD2}"/>
                  </a:ext>
                </a:extLst>
              </p:cNvPr>
              <p:cNvSpPr txBox="1"/>
              <p:nvPr/>
            </p:nvSpPr>
            <p:spPr>
              <a:xfrm>
                <a:off x="6556954" y="2866905"/>
                <a:ext cx="3980705"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1</m:t>
                          </m:r>
                        </m:sub>
                      </m:sSub>
                      <m:r>
                        <a:rPr lang="en-US" b="0" i="1" smtClean="0">
                          <a:latin typeface="Cambria Math" panose="02040503050406030204" pitchFamily="18" charset="0"/>
                        </a:rPr>
                        <m:t>=.08 </m:t>
                      </m:r>
                      <m:r>
                        <a:rPr lang="en-US" b="0" i="1" smtClean="0">
                          <a:latin typeface="Cambria Math" panose="02040503050406030204" pitchFamily="18" charset="0"/>
                        </a:rPr>
                        <m:t>𝑠</m:t>
                      </m:r>
                    </m:oMath>
                  </m:oMathPara>
                </a14:m>
                <a:endParaRPr lang="en-US"/>
              </a:p>
            </p:txBody>
          </p:sp>
        </mc:Choice>
        <mc:Fallback>
          <p:sp>
            <p:nvSpPr>
              <p:cNvPr id="7" name="TextBox 6">
                <a:extLst>
                  <a:ext uri="{FF2B5EF4-FFF2-40B4-BE49-F238E27FC236}">
                    <a16:creationId xmlns:a16="http://schemas.microsoft.com/office/drawing/2014/main" id="{BC57E5E3-224D-D4B9-1E6B-9EF21D8B3FD2}"/>
                  </a:ext>
                </a:extLst>
              </p:cNvPr>
              <p:cNvSpPr txBox="1">
                <a:spLocks noRot="1" noChangeAspect="1" noMove="1" noResize="1" noEditPoints="1" noAdjustHandles="1" noChangeArrowheads="1" noChangeShapeType="1" noTextEdit="1"/>
              </p:cNvSpPr>
              <p:nvPr/>
            </p:nvSpPr>
            <p:spPr>
              <a:xfrm>
                <a:off x="6556954" y="2866905"/>
                <a:ext cx="3980705" cy="276999"/>
              </a:xfrm>
              <a:prstGeom prst="rect">
                <a:avLst/>
              </a:prstGeom>
              <a:blipFill>
                <a:blip r:embed="rId5"/>
                <a:stretch>
                  <a:fillRect b="-3260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4" name="TextBox 23">
                <a:extLst>
                  <a:ext uri="{FF2B5EF4-FFF2-40B4-BE49-F238E27FC236}">
                    <a16:creationId xmlns:a16="http://schemas.microsoft.com/office/drawing/2014/main" id="{EA661B7D-A091-EA57-5E87-66CB4C54364B}"/>
                  </a:ext>
                </a:extLst>
              </p:cNvPr>
              <p:cNvSpPr txBox="1"/>
              <p:nvPr/>
            </p:nvSpPr>
            <p:spPr>
              <a:xfrm>
                <a:off x="6579588" y="3152001"/>
                <a:ext cx="4093428"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𝐴𝑐𝑡𝑢𝑎𝑡𝑖𝑜𝑛</m:t>
                          </m:r>
                          <m:r>
                            <a:rPr lang="en-US" b="0" i="1" smtClean="0">
                              <a:latin typeface="Cambria Math" panose="02040503050406030204" pitchFamily="18" charset="0"/>
                            </a:rPr>
                            <m:t> </m:t>
                          </m:r>
                          <m:r>
                            <a:rPr lang="en-US" b="0" i="1" smtClean="0">
                              <a:latin typeface="Cambria Math" panose="02040503050406030204" pitchFamily="18" charset="0"/>
                            </a:rPr>
                            <m:t>𝐷𝑖𝑠𝑒𝑛𝑔𝑎𝑔𝑒</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r>
                            <a:rPr lang="en-US" b="0" i="1" smtClean="0">
                              <a:latin typeface="Cambria Math" panose="02040503050406030204" pitchFamily="18" charset="0"/>
                            </a:rPr>
                            <m:t>𝑡</m:t>
                          </m:r>
                        </m:e>
                        <m:sub>
                          <m:r>
                            <a:rPr lang="en-US" b="0" i="1" smtClean="0">
                              <a:latin typeface="Cambria Math" panose="02040503050406030204" pitchFamily="18" charset="0"/>
                            </a:rPr>
                            <m:t>2</m:t>
                          </m:r>
                        </m:sub>
                      </m:sSub>
                      <m:r>
                        <a:rPr lang="en-US" b="0" i="1" smtClean="0">
                          <a:latin typeface="Cambria Math" panose="02040503050406030204" pitchFamily="18" charset="0"/>
                        </a:rPr>
                        <m:t>=.09 </m:t>
                      </m:r>
                      <m:r>
                        <a:rPr lang="en-US" b="0" i="1" smtClean="0">
                          <a:latin typeface="Cambria Math" panose="02040503050406030204" pitchFamily="18" charset="0"/>
                        </a:rPr>
                        <m:t>𝑠</m:t>
                      </m:r>
                    </m:oMath>
                  </m:oMathPara>
                </a14:m>
                <a:endParaRPr lang="en-US"/>
              </a:p>
            </p:txBody>
          </p:sp>
        </mc:Choice>
        <mc:Fallback>
          <p:sp>
            <p:nvSpPr>
              <p:cNvPr id="24" name="TextBox 23">
                <a:extLst>
                  <a:ext uri="{FF2B5EF4-FFF2-40B4-BE49-F238E27FC236}">
                    <a16:creationId xmlns:a16="http://schemas.microsoft.com/office/drawing/2014/main" id="{EA661B7D-A091-EA57-5E87-66CB4C54364B}"/>
                  </a:ext>
                </a:extLst>
              </p:cNvPr>
              <p:cNvSpPr txBox="1">
                <a:spLocks noRot="1" noChangeAspect="1" noMove="1" noResize="1" noEditPoints="1" noAdjustHandles="1" noChangeArrowheads="1" noChangeShapeType="1" noTextEdit="1"/>
              </p:cNvSpPr>
              <p:nvPr/>
            </p:nvSpPr>
            <p:spPr>
              <a:xfrm>
                <a:off x="6579588" y="3152001"/>
                <a:ext cx="4093428" cy="276999"/>
              </a:xfrm>
              <a:prstGeom prst="rect">
                <a:avLst/>
              </a:prstGeom>
              <a:blipFill>
                <a:blip r:embed="rId6"/>
                <a:stretch>
                  <a:fillRect l="-1042" t="-2174" r="-298" b="-32609"/>
                </a:stretch>
              </a:blipFill>
            </p:spPr>
            <p:txBody>
              <a:bodyPr/>
              <a:lstStyle/>
              <a:p>
                <a:r>
                  <a:rPr lang="en-US">
                    <a:noFill/>
                  </a:rPr>
                  <a:t> </a:t>
                </a:r>
              </a:p>
            </p:txBody>
          </p:sp>
        </mc:Fallback>
      </mc:AlternateContent>
      <p:sp>
        <p:nvSpPr>
          <p:cNvPr id="26" name="TextBox 25">
            <a:extLst>
              <a:ext uri="{FF2B5EF4-FFF2-40B4-BE49-F238E27FC236}">
                <a16:creationId xmlns:a16="http://schemas.microsoft.com/office/drawing/2014/main" id="{BFB21213-3E66-9D28-C430-A01210400DD8}"/>
              </a:ext>
            </a:extLst>
          </p:cNvPr>
          <p:cNvSpPr txBox="1"/>
          <p:nvPr/>
        </p:nvSpPr>
        <p:spPr>
          <a:xfrm>
            <a:off x="10332250" y="6466114"/>
            <a:ext cx="1859750" cy="369332"/>
          </a:xfrm>
          <a:prstGeom prst="rect">
            <a:avLst/>
          </a:prstGeom>
          <a:noFill/>
        </p:spPr>
        <p:txBody>
          <a:bodyPr wrap="square" rtlCol="0">
            <a:spAutoFit/>
          </a:bodyPr>
          <a:lstStyle/>
          <a:p>
            <a:pPr algn="r"/>
            <a:r>
              <a:rPr lang="en-US"/>
              <a:t>ML - 18</a:t>
            </a:r>
          </a:p>
        </p:txBody>
      </p:sp>
    </p:spTree>
    <p:extLst>
      <p:ext uri="{BB962C8B-B14F-4D97-AF65-F5344CB8AC3E}">
        <p14:creationId xmlns:p14="http://schemas.microsoft.com/office/powerpoint/2010/main" val="3323692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BE847B-AC20-54D0-82F6-A84F344F88F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599DE4C-3C37-23D5-0F58-E6A6BC39ACAC}"/>
              </a:ext>
            </a:extLst>
          </p:cNvPr>
          <p:cNvSpPr>
            <a:spLocks noGrp="1"/>
          </p:cNvSpPr>
          <p:nvPr>
            <p:ph idx="1"/>
          </p:nvPr>
        </p:nvSpPr>
        <p:spPr>
          <a:xfrm>
            <a:off x="275359" y="1698613"/>
            <a:ext cx="11409522" cy="666092"/>
          </a:xfrm>
        </p:spPr>
        <p:txBody>
          <a:bodyPr vert="horz" lIns="91440" tIns="45720" rIns="91440" bIns="45720" rtlCol="0" anchor="t">
            <a:noAutofit/>
          </a:bodyPr>
          <a:lstStyle/>
          <a:p>
            <a:pPr marL="0" indent="0">
              <a:buNone/>
            </a:pPr>
            <a:r>
              <a:rPr lang="en-US" sz="1800" b="1">
                <a:latin typeface="Arial"/>
                <a:cs typeface="Arial"/>
              </a:rPr>
              <a:t>Overview: </a:t>
            </a:r>
            <a:r>
              <a:rPr lang="en-US" sz="1800">
                <a:latin typeface="Arial"/>
                <a:cs typeface="Arial"/>
              </a:rPr>
              <a:t>The purpose of this test is to find the time once actuation begins needed to stop the brake given a starting speed equal to or larger than our maximum speed.</a:t>
            </a:r>
            <a:endParaRPr lang="en-US" sz="1800"/>
          </a:p>
        </p:txBody>
      </p:sp>
      <p:sp>
        <p:nvSpPr>
          <p:cNvPr id="3" name="Title 2">
            <a:extLst>
              <a:ext uri="{FF2B5EF4-FFF2-40B4-BE49-F238E27FC236}">
                <a16:creationId xmlns:a16="http://schemas.microsoft.com/office/drawing/2014/main" id="{FFE0AF05-2A53-F256-94CE-1479E64C82EE}"/>
              </a:ext>
            </a:extLst>
          </p:cNvPr>
          <p:cNvSpPr>
            <a:spLocks noGrp="1"/>
          </p:cNvSpPr>
          <p:nvPr>
            <p:ph type="title"/>
          </p:nvPr>
        </p:nvSpPr>
        <p:spPr>
          <a:xfrm>
            <a:off x="838200" y="365125"/>
            <a:ext cx="10077450" cy="979013"/>
          </a:xfrm>
        </p:spPr>
        <p:txBody>
          <a:bodyPr>
            <a:normAutofit/>
          </a:bodyPr>
          <a:lstStyle/>
          <a:p>
            <a:pPr algn="l"/>
            <a:r>
              <a:rPr lang="en-US"/>
              <a:t>Brakes Static Test </a:t>
            </a:r>
          </a:p>
        </p:txBody>
      </p:sp>
      <p:sp>
        <p:nvSpPr>
          <p:cNvPr id="8" name="TextBox 7">
            <a:extLst>
              <a:ext uri="{FF2B5EF4-FFF2-40B4-BE49-F238E27FC236}">
                <a16:creationId xmlns:a16="http://schemas.microsoft.com/office/drawing/2014/main" id="{A8EE8EAA-E821-80E2-291C-76D32A5CFE18}"/>
              </a:ext>
            </a:extLst>
          </p:cNvPr>
          <p:cNvSpPr txBox="1"/>
          <p:nvPr/>
        </p:nvSpPr>
        <p:spPr>
          <a:xfrm>
            <a:off x="275359" y="2646355"/>
            <a:ext cx="4262004" cy="3970318"/>
          </a:xfrm>
          <a:prstGeom prst="rect">
            <a:avLst/>
          </a:prstGeom>
          <a:noFill/>
        </p:spPr>
        <p:txBody>
          <a:bodyPr wrap="square">
            <a:spAutoFit/>
          </a:bodyPr>
          <a:lstStyle/>
          <a:p>
            <a:r>
              <a:rPr lang="en-US" b="1"/>
              <a:t>Instructions:</a:t>
            </a:r>
          </a:p>
          <a:p>
            <a:r>
              <a:rPr lang="en-US"/>
              <a:t>1. Complete safety checklist. Secure the cart.</a:t>
            </a:r>
          </a:p>
          <a:p>
            <a:r>
              <a:rPr lang="en-US"/>
              <a:t>2. Mark a spot on the tire, begin recording and spinning the tire.</a:t>
            </a:r>
          </a:p>
          <a:p>
            <a:r>
              <a:rPr lang="en-US"/>
              <a:t>3. Provide commands for motor to actuate until at maximum range.</a:t>
            </a:r>
          </a:p>
          <a:p>
            <a:r>
              <a:rPr lang="en-US"/>
              <a:t>4. Measure speed of tire and time required to stop the tire from beginning of actuation.</a:t>
            </a:r>
          </a:p>
          <a:p>
            <a:r>
              <a:rPr lang="en-US"/>
              <a:t>5. Repeat across three trials to gather an average.</a:t>
            </a:r>
          </a:p>
          <a:p>
            <a:r>
              <a:rPr lang="en-US"/>
              <a:t>6. Process data from recording and analyze data for ER specifications.</a:t>
            </a:r>
          </a:p>
        </p:txBody>
      </p:sp>
      <p:pic>
        <p:nvPicPr>
          <p:cNvPr id="4" name="20260227_111122">
            <a:hlinkClick r:id="" action="ppaction://media"/>
            <a:extLst>
              <a:ext uri="{FF2B5EF4-FFF2-40B4-BE49-F238E27FC236}">
                <a16:creationId xmlns:a16="http://schemas.microsoft.com/office/drawing/2014/main" id="{29B18D09-AD06-76EE-E293-9CC3ACF7D1B9}"/>
              </a:ext>
            </a:extLst>
          </p:cNvPr>
          <p:cNvPicPr>
            <a:picLocks noChangeAspect="1"/>
          </p:cNvPicPr>
          <p:nvPr>
            <a:videoFile r:link="rId1"/>
            <p:extLst>
              <p:ext uri="{DAA4B4D4-6D71-4841-9C94-3DE7FCFB9230}">
                <p14:media xmlns:p14="http://schemas.microsoft.com/office/powerpoint/2010/main" r:embed="rId2">
                  <p14:trim st="15000" end="10344.4"/>
                </p14:media>
              </p:ext>
            </p:extLst>
          </p:nvPr>
        </p:nvPicPr>
        <p:blipFill>
          <a:blip r:embed="rId5"/>
          <a:stretch>
            <a:fillRect/>
          </a:stretch>
        </p:blipFill>
        <p:spPr>
          <a:xfrm>
            <a:off x="4436783" y="3217142"/>
            <a:ext cx="4991903" cy="2828745"/>
          </a:xfrm>
          <a:prstGeom prst="rect">
            <a:avLst/>
          </a:prstGeom>
          <a:ln w="38100">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p:spPr>
      </p:pic>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34A0CC0E-EDF3-4D26-6A50-164D082CD7F2}"/>
                  </a:ext>
                </a:extLst>
              </p:cNvPr>
              <p:cNvSpPr txBox="1"/>
              <p:nvPr/>
            </p:nvSpPr>
            <p:spPr>
              <a:xfrm>
                <a:off x="9530637" y="3607744"/>
                <a:ext cx="2154244" cy="75142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𝑇𝑖𝑟𝑒</m:t>
                      </m:r>
                      <m:r>
                        <a:rPr lang="en-US" b="0" i="1" smtClean="0">
                          <a:latin typeface="Cambria Math" panose="02040503050406030204" pitchFamily="18" charset="0"/>
                        </a:rPr>
                        <m:t> </m:t>
                      </m:r>
                      <m:r>
                        <a:rPr lang="en-US" b="0" i="1" smtClean="0">
                          <a:latin typeface="Cambria Math" panose="02040503050406030204" pitchFamily="18" charset="0"/>
                        </a:rPr>
                        <m:t>𝑆𝑝𝑒𝑒𝑑</m:t>
                      </m:r>
                      <m:r>
                        <a:rPr lang="en-US" b="0" i="1" smtClean="0">
                          <a:latin typeface="Cambria Math" panose="02040503050406030204" pitchFamily="18" charset="0"/>
                        </a:rPr>
                        <m:t>:</m:t>
                      </m:r>
                    </m:oMath>
                  </m:oMathPara>
                </a14:m>
                <a:endParaRPr lang="en-US" b="0" i="1">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𝑉</m:t>
                          </m:r>
                        </m:e>
                        <m:sub>
                          <m:r>
                            <a:rPr lang="en-US" b="0" i="1" smtClean="0">
                              <a:latin typeface="Cambria Math" panose="02040503050406030204" pitchFamily="18" charset="0"/>
                            </a:rPr>
                            <m:t>𝑇</m:t>
                          </m:r>
                        </m:sub>
                      </m:sSub>
                      <m:r>
                        <a:rPr lang="en-US" b="0" i="1" smtClean="0">
                          <a:latin typeface="Cambria Math" panose="02040503050406030204" pitchFamily="18" charset="0"/>
                        </a:rPr>
                        <m:t>=3.46</m:t>
                      </m:r>
                      <m:f>
                        <m:fPr>
                          <m:ctrlPr>
                            <a:rPr lang="en-US" b="0" i="1" smtClean="0">
                              <a:latin typeface="Cambria Math" panose="02040503050406030204" pitchFamily="18" charset="0"/>
                            </a:rPr>
                          </m:ctrlPr>
                        </m:fPr>
                        <m:num>
                          <m:r>
                            <a:rPr lang="en-US" b="0" i="1" smtClean="0">
                              <a:latin typeface="Cambria Math" panose="02040503050406030204" pitchFamily="18" charset="0"/>
                            </a:rPr>
                            <m:t>𝑚</m:t>
                          </m:r>
                        </m:num>
                        <m:den>
                          <m:r>
                            <a:rPr lang="en-US" b="0" i="1" smtClean="0">
                              <a:latin typeface="Cambria Math" panose="02040503050406030204" pitchFamily="18" charset="0"/>
                            </a:rPr>
                            <m:t>𝑠</m:t>
                          </m:r>
                        </m:den>
                      </m:f>
                    </m:oMath>
                  </m:oMathPara>
                </a14:m>
                <a:endParaRPr lang="en-US"/>
              </a:p>
            </p:txBody>
          </p:sp>
        </mc:Choice>
        <mc:Fallback>
          <p:sp>
            <p:nvSpPr>
              <p:cNvPr id="6" name="TextBox 5">
                <a:extLst>
                  <a:ext uri="{FF2B5EF4-FFF2-40B4-BE49-F238E27FC236}">
                    <a16:creationId xmlns:a16="http://schemas.microsoft.com/office/drawing/2014/main" id="{34A0CC0E-EDF3-4D26-6A50-164D082CD7F2}"/>
                  </a:ext>
                </a:extLst>
              </p:cNvPr>
              <p:cNvSpPr txBox="1">
                <a:spLocks noRot="1" noChangeAspect="1" noMove="1" noResize="1" noEditPoints="1" noAdjustHandles="1" noChangeArrowheads="1" noChangeShapeType="1" noTextEdit="1"/>
              </p:cNvSpPr>
              <p:nvPr/>
            </p:nvSpPr>
            <p:spPr>
              <a:xfrm>
                <a:off x="9530637" y="3607744"/>
                <a:ext cx="2154244" cy="751424"/>
              </a:xfrm>
              <a:prstGeom prst="rect">
                <a:avLst/>
              </a:prstGeom>
              <a:blipFill>
                <a:blip r:embed="rId6"/>
                <a:stretch>
                  <a:fillRect l="-3107" r="-847"/>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BBD922A0-78CD-314F-CA1B-F70BF53272BC}"/>
                  </a:ext>
                </a:extLst>
              </p:cNvPr>
              <p:cNvSpPr txBox="1"/>
              <p:nvPr/>
            </p:nvSpPr>
            <p:spPr>
              <a:xfrm>
                <a:off x="9530637" y="4359168"/>
                <a:ext cx="2256195" cy="55399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𝐴𝑣𝑒𝑟𝑎𝑔𝑒</m:t>
                      </m:r>
                      <m:r>
                        <a:rPr lang="en-US" b="0" i="1" smtClean="0">
                          <a:latin typeface="Cambria Math" panose="02040503050406030204" pitchFamily="18" charset="0"/>
                        </a:rPr>
                        <m:t> </m:t>
                      </m:r>
                      <m:r>
                        <a:rPr lang="en-US" b="0" i="1" smtClean="0">
                          <a:latin typeface="Cambria Math" panose="02040503050406030204" pitchFamily="18" charset="0"/>
                        </a:rPr>
                        <m:t>𝐵𝑟𝑎𝑘𝑒</m:t>
                      </m:r>
                      <m:r>
                        <a:rPr lang="en-US" b="0" i="1" smtClean="0">
                          <a:latin typeface="Cambria Math" panose="02040503050406030204" pitchFamily="18" charset="0"/>
                        </a:rPr>
                        <m:t> </m:t>
                      </m:r>
                      <m:r>
                        <a:rPr lang="en-US" b="0" i="1" smtClean="0">
                          <a:latin typeface="Cambria Math" panose="02040503050406030204" pitchFamily="18" charset="0"/>
                        </a:rPr>
                        <m:t>𝑇𝑖𝑚𝑒</m:t>
                      </m:r>
                      <m:r>
                        <a:rPr lang="en-US" b="0" i="1" smtClean="0">
                          <a:latin typeface="Cambria Math" panose="02040503050406030204" pitchFamily="18" charset="0"/>
                        </a:rPr>
                        <m:t>:</m:t>
                      </m:r>
                    </m:oMath>
                  </m:oMathPara>
                </a14:m>
                <a:endParaRPr lang="en-US" b="0" i="1">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𝑡</m:t>
                          </m:r>
                        </m:e>
                        <m:sub>
                          <m:r>
                            <a:rPr lang="en-US" b="0" i="1" smtClean="0">
                              <a:latin typeface="Cambria Math" panose="02040503050406030204" pitchFamily="18" charset="0"/>
                            </a:rPr>
                            <m:t>𝑇</m:t>
                          </m:r>
                        </m:sub>
                      </m:sSub>
                      <m:r>
                        <a:rPr lang="en-US" b="0" i="1" smtClean="0">
                          <a:latin typeface="Cambria Math" panose="02040503050406030204" pitchFamily="18" charset="0"/>
                        </a:rPr>
                        <m:t>=0.83</m:t>
                      </m:r>
                      <m:r>
                        <a:rPr lang="en-US" b="0" i="1" smtClean="0">
                          <a:latin typeface="Cambria Math" panose="02040503050406030204" pitchFamily="18" charset="0"/>
                        </a:rPr>
                        <m:t>𝑠</m:t>
                      </m:r>
                    </m:oMath>
                  </m:oMathPara>
                </a14:m>
                <a:endParaRPr lang="en-US"/>
              </a:p>
            </p:txBody>
          </p:sp>
        </mc:Choice>
        <mc:Fallback>
          <p:sp>
            <p:nvSpPr>
              <p:cNvPr id="7" name="TextBox 6">
                <a:extLst>
                  <a:ext uri="{FF2B5EF4-FFF2-40B4-BE49-F238E27FC236}">
                    <a16:creationId xmlns:a16="http://schemas.microsoft.com/office/drawing/2014/main" id="{BBD922A0-78CD-314F-CA1B-F70BF53272BC}"/>
                  </a:ext>
                </a:extLst>
              </p:cNvPr>
              <p:cNvSpPr txBox="1">
                <a:spLocks noRot="1" noChangeAspect="1" noMove="1" noResize="1" noEditPoints="1" noAdjustHandles="1" noChangeArrowheads="1" noChangeShapeType="1" noTextEdit="1"/>
              </p:cNvSpPr>
              <p:nvPr/>
            </p:nvSpPr>
            <p:spPr>
              <a:xfrm>
                <a:off x="9530637" y="4359168"/>
                <a:ext cx="2256195" cy="553998"/>
              </a:xfrm>
              <a:prstGeom prst="rect">
                <a:avLst/>
              </a:prstGeom>
              <a:blipFill>
                <a:blip r:embed="rId7"/>
                <a:stretch>
                  <a:fillRect l="-2965" r="-539" b="-6593"/>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4" name="TextBox 23">
                <a:extLst>
                  <a:ext uri="{FF2B5EF4-FFF2-40B4-BE49-F238E27FC236}">
                    <a16:creationId xmlns:a16="http://schemas.microsoft.com/office/drawing/2014/main" id="{1C7C805B-4640-993F-905F-EB4428525043}"/>
                  </a:ext>
                </a:extLst>
              </p:cNvPr>
              <p:cNvSpPr txBox="1"/>
              <p:nvPr/>
            </p:nvSpPr>
            <p:spPr>
              <a:xfrm>
                <a:off x="9595541" y="4913166"/>
                <a:ext cx="2126386" cy="49244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1600" b="0" i="1" smtClean="0">
                          <a:latin typeface="Cambria Math" panose="02040503050406030204" pitchFamily="18" charset="0"/>
                        </a:rPr>
                        <m:t>𝐷𝑖𝑠𝑡𝑎𝑛𝑐𝑒</m:t>
                      </m:r>
                      <m:r>
                        <a:rPr lang="en-US" sz="1600" b="0" i="1" smtClean="0">
                          <a:latin typeface="Cambria Math" panose="02040503050406030204" pitchFamily="18" charset="0"/>
                        </a:rPr>
                        <m:t> </m:t>
                      </m:r>
                      <m:r>
                        <a:rPr lang="en-US" sz="1600" b="0" i="1" smtClean="0">
                          <a:latin typeface="Cambria Math" panose="02040503050406030204" pitchFamily="18" charset="0"/>
                        </a:rPr>
                        <m:t>𝑇𝑟𝑎𝑣𝑒𝑙𝑒𝑑</m:t>
                      </m:r>
                      <m:r>
                        <a:rPr lang="en-US" sz="1600" b="0" i="1" smtClean="0">
                          <a:latin typeface="Cambria Math" panose="02040503050406030204" pitchFamily="18" charset="0"/>
                        </a:rPr>
                        <m:t>:</m:t>
                      </m:r>
                    </m:oMath>
                  </m:oMathPara>
                </a14:m>
                <a:endParaRPr lang="en-US" sz="1600" b="0" i="1">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sSub>
                        <m:sSubPr>
                          <m:ctrlPr>
                            <a:rPr lang="en-US" sz="1600" b="0" i="1" smtClean="0">
                              <a:latin typeface="Cambria Math" panose="02040503050406030204" pitchFamily="18" charset="0"/>
                            </a:rPr>
                          </m:ctrlPr>
                        </m:sSubPr>
                        <m:e>
                          <m:r>
                            <a:rPr lang="en-US" sz="1600" b="0" i="1" smtClean="0">
                              <a:latin typeface="Cambria Math" panose="02040503050406030204" pitchFamily="18" charset="0"/>
                            </a:rPr>
                            <m:t>𝐷</m:t>
                          </m:r>
                        </m:e>
                        <m:sub>
                          <m:r>
                            <a:rPr lang="en-US" sz="1600" b="0" i="1" smtClean="0">
                              <a:latin typeface="Cambria Math" panose="02040503050406030204" pitchFamily="18" charset="0"/>
                            </a:rPr>
                            <m:t>𝐾</m:t>
                          </m:r>
                        </m:sub>
                      </m:sSub>
                      <m:r>
                        <a:rPr lang="en-US" sz="1600" b="0" i="1" smtClean="0">
                          <a:latin typeface="Cambria Math" panose="02040503050406030204" pitchFamily="18" charset="0"/>
                        </a:rPr>
                        <m:t>=2.6 </m:t>
                      </m:r>
                      <m:r>
                        <a:rPr lang="en-US" sz="1600" b="0" i="1" smtClean="0">
                          <a:latin typeface="Cambria Math" panose="02040503050406030204" pitchFamily="18" charset="0"/>
                        </a:rPr>
                        <m:t>𝑚</m:t>
                      </m:r>
                    </m:oMath>
                  </m:oMathPara>
                </a14:m>
                <a:endParaRPr lang="en-US" sz="1600"/>
              </a:p>
            </p:txBody>
          </p:sp>
        </mc:Choice>
        <mc:Fallback>
          <p:sp>
            <p:nvSpPr>
              <p:cNvPr id="24" name="TextBox 23">
                <a:extLst>
                  <a:ext uri="{FF2B5EF4-FFF2-40B4-BE49-F238E27FC236}">
                    <a16:creationId xmlns:a16="http://schemas.microsoft.com/office/drawing/2014/main" id="{1C7C805B-4640-993F-905F-EB4428525043}"/>
                  </a:ext>
                </a:extLst>
              </p:cNvPr>
              <p:cNvSpPr txBox="1">
                <a:spLocks noRot="1" noChangeAspect="1" noMove="1" noResize="1" noEditPoints="1" noAdjustHandles="1" noChangeArrowheads="1" noChangeShapeType="1" noTextEdit="1"/>
              </p:cNvSpPr>
              <p:nvPr/>
            </p:nvSpPr>
            <p:spPr>
              <a:xfrm>
                <a:off x="9595541" y="4913166"/>
                <a:ext cx="2126386" cy="492443"/>
              </a:xfrm>
              <a:prstGeom prst="rect">
                <a:avLst/>
              </a:prstGeom>
              <a:blipFill>
                <a:blip r:embed="rId8"/>
                <a:stretch>
                  <a:fillRect b="-6173"/>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37F31795-9C1C-829F-C250-2A024F5B7313}"/>
              </a:ext>
            </a:extLst>
          </p:cNvPr>
          <p:cNvSpPr txBox="1"/>
          <p:nvPr/>
        </p:nvSpPr>
        <p:spPr>
          <a:xfrm>
            <a:off x="11339666" y="6466114"/>
            <a:ext cx="852334" cy="370320"/>
          </a:xfrm>
          <a:prstGeom prst="rect">
            <a:avLst/>
          </a:prstGeom>
          <a:noFill/>
        </p:spPr>
        <p:txBody>
          <a:bodyPr wrap="square" lIns="91440" tIns="45720" rIns="91440" bIns="45720" rtlCol="0" anchor="t">
            <a:spAutoFit/>
          </a:bodyPr>
          <a:lstStyle/>
          <a:p>
            <a:pPr algn="r"/>
            <a:r>
              <a:rPr lang="en-US"/>
              <a:t>JK - 19</a:t>
            </a:r>
          </a:p>
        </p:txBody>
      </p:sp>
    </p:spTree>
    <p:extLst>
      <p:ext uri="{BB962C8B-B14F-4D97-AF65-F5344CB8AC3E}">
        <p14:creationId xmlns:p14="http://schemas.microsoft.com/office/powerpoint/2010/main" val="271520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93939" mute="1">
                <p:cTn id="12"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7ED59-9946-4982-0C13-38EB88A91DF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F8E2198-A8A5-D289-9564-887550652B32}"/>
              </a:ext>
            </a:extLst>
          </p:cNvPr>
          <p:cNvSpPr>
            <a:spLocks noGrp="1"/>
          </p:cNvSpPr>
          <p:nvPr>
            <p:ph type="title"/>
          </p:nvPr>
        </p:nvSpPr>
        <p:spPr/>
        <p:txBody>
          <a:bodyPr>
            <a:normAutofit/>
          </a:bodyPr>
          <a:lstStyle/>
          <a:p>
            <a:pPr algn="l"/>
            <a:r>
              <a:rPr lang="en-US"/>
              <a:t>Brakes Specification Sheets</a:t>
            </a:r>
          </a:p>
        </p:txBody>
      </p:sp>
      <p:graphicFrame>
        <p:nvGraphicFramePr>
          <p:cNvPr id="4" name="Content Placeholder 3">
            <a:extLst>
              <a:ext uri="{FF2B5EF4-FFF2-40B4-BE49-F238E27FC236}">
                <a16:creationId xmlns:a16="http://schemas.microsoft.com/office/drawing/2014/main" id="{1C14B24C-FCA6-FDF0-25F8-D6A5E4588346}"/>
              </a:ext>
            </a:extLst>
          </p:cNvPr>
          <p:cNvGraphicFramePr>
            <a:graphicFrameLocks/>
          </p:cNvGraphicFramePr>
          <p:nvPr>
            <p:extLst>
              <p:ext uri="{D42A27DB-BD31-4B8C-83A1-F6EECF244321}">
                <p14:modId xmlns:p14="http://schemas.microsoft.com/office/powerpoint/2010/main" val="4230012184"/>
              </p:ext>
            </p:extLst>
          </p:nvPr>
        </p:nvGraphicFramePr>
        <p:xfrm>
          <a:off x="121125" y="2586449"/>
          <a:ext cx="3776318" cy="1685290"/>
        </p:xfrm>
        <a:graphic>
          <a:graphicData uri="http://schemas.openxmlformats.org/drawingml/2006/table">
            <a:tbl>
              <a:tblPr firstRow="1" firstCol="1" bandRow="1">
                <a:tableStyleId>{7DF18680-E054-41AD-8BC1-D1AEF772440D}</a:tableStyleId>
              </a:tblPr>
              <a:tblGrid>
                <a:gridCol w="1624020">
                  <a:extLst>
                    <a:ext uri="{9D8B030D-6E8A-4147-A177-3AD203B41FA5}">
                      <a16:colId xmlns:a16="http://schemas.microsoft.com/office/drawing/2014/main" val="1112945360"/>
                    </a:ext>
                  </a:extLst>
                </a:gridCol>
                <a:gridCol w="886770">
                  <a:extLst>
                    <a:ext uri="{9D8B030D-6E8A-4147-A177-3AD203B41FA5}">
                      <a16:colId xmlns:a16="http://schemas.microsoft.com/office/drawing/2014/main" val="2312283009"/>
                    </a:ext>
                  </a:extLst>
                </a:gridCol>
                <a:gridCol w="1265528">
                  <a:extLst>
                    <a:ext uri="{9D8B030D-6E8A-4147-A177-3AD203B41FA5}">
                      <a16:colId xmlns:a16="http://schemas.microsoft.com/office/drawing/2014/main" val="1571654289"/>
                    </a:ext>
                  </a:extLst>
                </a:gridCol>
              </a:tblGrid>
              <a:tr h="0">
                <a:tc>
                  <a:txBody>
                    <a:bodyPr/>
                    <a:lstStyle/>
                    <a:p>
                      <a:pPr marL="0" marR="0">
                        <a:lnSpc>
                          <a:spcPct val="115000"/>
                        </a:lnSpc>
                        <a:spcAft>
                          <a:spcPts val="0"/>
                        </a:spcAft>
                        <a:buNone/>
                      </a:pPr>
                      <a:r>
                        <a:rPr lang="en-US" sz="1100" kern="100">
                          <a:effectLst/>
                        </a:rPr>
                        <a:t>Customer Requirement</a:t>
                      </a:r>
                      <a:endParaRPr lang="en-US" sz="1200" kern="100">
                        <a:effectLst/>
                      </a:endParaRPr>
                    </a:p>
                  </a:txBody>
                  <a:tcPr marL="68580" marR="68580" marT="0" marB="0"/>
                </a:tc>
                <a:tc>
                  <a:txBody>
                    <a:bodyPr/>
                    <a:lstStyle/>
                    <a:p>
                      <a:pPr marL="0" marR="0">
                        <a:lnSpc>
                          <a:spcPct val="115000"/>
                        </a:lnSpc>
                        <a:spcAft>
                          <a:spcPts val="0"/>
                        </a:spcAft>
                        <a:buNone/>
                      </a:pPr>
                      <a:r>
                        <a:rPr lang="en-US" sz="1100" kern="100">
                          <a:effectLst/>
                        </a:rPr>
                        <a:t>CR met? </a:t>
                      </a:r>
                    </a:p>
                    <a:p>
                      <a:pPr marL="0" marR="0">
                        <a:lnSpc>
                          <a:spcPct val="115000"/>
                        </a:lnSpc>
                        <a:spcAft>
                          <a:spcPts val="0"/>
                        </a:spcAft>
                        <a:buNone/>
                      </a:pPr>
                      <a:r>
                        <a:rPr lang="en-US" sz="1100" kern="100">
                          <a:effectLst/>
                        </a:rPr>
                        <a:t>(Y or N)</a:t>
                      </a:r>
                      <a:endParaRPr lang="en-US" sz="1200" kern="100">
                        <a:effectLst/>
                      </a:endParaRPr>
                    </a:p>
                  </a:txBody>
                  <a:tcPr marL="68580" marR="68580" marT="0" marB="0"/>
                </a:tc>
                <a:tc>
                  <a:txBody>
                    <a:bodyPr/>
                    <a:lstStyle/>
                    <a:p>
                      <a:pPr marL="0" marR="0">
                        <a:lnSpc>
                          <a:spcPct val="115000"/>
                        </a:lnSpc>
                        <a:spcAft>
                          <a:spcPts val="0"/>
                        </a:spcAft>
                        <a:buNone/>
                      </a:pPr>
                      <a:r>
                        <a:rPr lang="en-US" sz="1100" kern="100">
                          <a:effectLst/>
                        </a:rPr>
                        <a:t>Client Acceptable? </a:t>
                      </a:r>
                    </a:p>
                    <a:p>
                      <a:pPr marL="0" marR="0">
                        <a:lnSpc>
                          <a:spcPct val="115000"/>
                        </a:lnSpc>
                        <a:spcAft>
                          <a:spcPts val="0"/>
                        </a:spcAft>
                        <a:buNone/>
                      </a:pPr>
                      <a:r>
                        <a:rPr lang="en-US" sz="1100" kern="100">
                          <a:effectLst/>
                        </a:rPr>
                        <a:t>(Y or N)</a:t>
                      </a:r>
                      <a:endParaRPr lang="en-US" sz="1200" kern="100">
                        <a:effectLst/>
                      </a:endParaRPr>
                    </a:p>
                  </a:txBody>
                  <a:tcPr marL="68580" marR="68580" marT="0" marB="0"/>
                </a:tc>
                <a:extLst>
                  <a:ext uri="{0D108BD9-81ED-4DB2-BD59-A6C34878D82A}">
                    <a16:rowId xmlns:a16="http://schemas.microsoft.com/office/drawing/2014/main" val="3500213221"/>
                  </a:ext>
                </a:extLst>
              </a:tr>
              <a:tr h="0">
                <a:tc>
                  <a:txBody>
                    <a:bodyPr/>
                    <a:lstStyle/>
                    <a:p>
                      <a:pPr marL="0" marR="0">
                        <a:lnSpc>
                          <a:spcPct val="115000"/>
                        </a:lnSpc>
                        <a:spcAft>
                          <a:spcPts val="800"/>
                        </a:spcAft>
                        <a:buNone/>
                      </a:pPr>
                      <a:r>
                        <a:rPr lang="en-US" sz="1100" kern="100">
                          <a:effectLst/>
                        </a:rPr>
                        <a:t>CR1 –  Autonomous Navigation </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N X</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844695410"/>
                  </a:ext>
                </a:extLst>
              </a:tr>
              <a:tr h="0">
                <a:tc>
                  <a:txBody>
                    <a:bodyPr/>
                    <a:lstStyle/>
                    <a:p>
                      <a:pPr marL="0" marR="0">
                        <a:lnSpc>
                          <a:spcPct val="115000"/>
                        </a:lnSpc>
                        <a:spcAft>
                          <a:spcPts val="800"/>
                        </a:spcAft>
                        <a:buNone/>
                      </a:pPr>
                      <a:r>
                        <a:rPr lang="en-US" sz="1100" kern="100">
                          <a:effectLst/>
                        </a:rPr>
                        <a:t>CR2 – Obstacle Detection/Avoidance</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N X</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3222346321"/>
                  </a:ext>
                </a:extLst>
              </a:tr>
              <a:tr h="0">
                <a:tc>
                  <a:txBody>
                    <a:bodyPr/>
                    <a:lstStyle/>
                    <a:p>
                      <a:pPr marL="0" marR="0">
                        <a:lnSpc>
                          <a:spcPct val="115000"/>
                        </a:lnSpc>
                        <a:spcAft>
                          <a:spcPts val="800"/>
                        </a:spcAft>
                        <a:buNone/>
                      </a:pPr>
                      <a:r>
                        <a:rPr lang="en-US" sz="1100" kern="100">
                          <a:effectLst/>
                        </a:rPr>
                        <a:t>CR3 – Manuel Override</a:t>
                      </a:r>
                      <a:endParaRPr lang="en-US" sz="1200" kern="100">
                        <a:effectLst/>
                      </a:endParaRPr>
                    </a:p>
                  </a:txBody>
                  <a:tcPr marL="68580" marR="68580" marT="0" marB="0"/>
                </a:tc>
                <a:tc>
                  <a:txBody>
                    <a:bodyPr/>
                    <a:lstStyle/>
                    <a:p>
                      <a:pPr marL="0" marR="0">
                        <a:lnSpc>
                          <a:spcPct val="115000"/>
                        </a:lnSpc>
                        <a:spcAft>
                          <a:spcPts val="800"/>
                        </a:spcAft>
                        <a:buNone/>
                      </a:pPr>
                      <a:r>
                        <a:rPr lang="en-US" sz="1100" kern="100">
                          <a:effectLst/>
                        </a:rPr>
                        <a:t>Y </a:t>
                      </a:r>
                      <a:r>
                        <a:rPr lang="en-US" sz="1100"/>
                        <a:t>✓</a:t>
                      </a:r>
                      <a:endParaRPr lang="en-US" sz="1100" kern="100">
                        <a:effectLst/>
                      </a:endParaRPr>
                    </a:p>
                  </a:txBody>
                  <a:tcPr marL="68580" marR="68580" marT="0" marB="0"/>
                </a:tc>
                <a:tc>
                  <a:txBody>
                    <a:bodyPr/>
                    <a:lstStyle/>
                    <a:p>
                      <a:pPr marL="0" marR="0" lvl="0">
                        <a:lnSpc>
                          <a:spcPct val="114999"/>
                        </a:lnSpc>
                        <a:spcAft>
                          <a:spcPts val="800"/>
                        </a:spcAft>
                        <a:buNone/>
                      </a:pPr>
                      <a:r>
                        <a:rPr lang="en-US" sz="1100" b="0" i="0" u="none" strike="noStrike" kern="100" noProof="0">
                          <a:effectLst/>
                          <a:latin typeface="Calibri"/>
                          <a:ea typeface="Calibri"/>
                          <a:cs typeface="Calibri"/>
                        </a:rPr>
                        <a:t>Y ✓</a:t>
                      </a:r>
                      <a:endParaRPr lang="en-US"/>
                    </a:p>
                  </a:txBody>
                  <a:tcPr marL="68580" marR="68580" marT="0" marB="0"/>
                </a:tc>
                <a:extLst>
                  <a:ext uri="{0D108BD9-81ED-4DB2-BD59-A6C34878D82A}">
                    <a16:rowId xmlns:a16="http://schemas.microsoft.com/office/drawing/2014/main" val="2522158052"/>
                  </a:ext>
                </a:extLst>
              </a:tr>
              <a:tr h="190500">
                <a:tc>
                  <a:txBody>
                    <a:bodyPr/>
                    <a:lstStyle/>
                    <a:p>
                      <a:pPr marL="0" marR="0">
                        <a:lnSpc>
                          <a:spcPct val="115000"/>
                        </a:lnSpc>
                        <a:spcAft>
                          <a:spcPts val="800"/>
                        </a:spcAft>
                        <a:buNone/>
                      </a:pPr>
                      <a:r>
                        <a:rPr lang="en-US" sz="1100" kern="100">
                          <a:effectLst/>
                        </a:rPr>
                        <a:t>CR4 – Fail-Safe Design</a:t>
                      </a:r>
                      <a:endParaRPr lang="en-US" sz="1200" kern="100">
                        <a:effectLst/>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US" sz="1100" kern="100">
                          <a:effectLst/>
                        </a:rPr>
                        <a:t>Y </a:t>
                      </a:r>
                      <a:r>
                        <a:rPr lang="en-US" sz="1100"/>
                        <a:t>✓</a:t>
                      </a:r>
                    </a:p>
                  </a:txBody>
                  <a:tcPr marL="68580" marR="68580" marT="0" marB="0"/>
                </a:tc>
                <a:tc>
                  <a:txBody>
                    <a:bodyPr/>
                    <a:lstStyle/>
                    <a:p>
                      <a:pPr marL="0" marR="0">
                        <a:lnSpc>
                          <a:spcPct val="115000"/>
                        </a:lnSpc>
                        <a:spcAft>
                          <a:spcPts val="800"/>
                        </a:spcAft>
                        <a:buNone/>
                      </a:pPr>
                      <a:r>
                        <a:rPr lang="en-US" sz="1100" kern="100">
                          <a:effectLst/>
                        </a:rPr>
                        <a:t>-</a:t>
                      </a:r>
                    </a:p>
                  </a:txBody>
                  <a:tcPr marL="68580" marR="68580" marT="0" marB="0"/>
                </a:tc>
                <a:extLst>
                  <a:ext uri="{0D108BD9-81ED-4DB2-BD59-A6C34878D82A}">
                    <a16:rowId xmlns:a16="http://schemas.microsoft.com/office/drawing/2014/main" val="743954874"/>
                  </a:ext>
                </a:extLst>
              </a:tr>
              <a:tr h="190500">
                <a:tc>
                  <a:txBody>
                    <a:bodyPr/>
                    <a:lstStyle/>
                    <a:p>
                      <a:pPr marL="0" marR="0">
                        <a:lnSpc>
                          <a:spcPct val="115000"/>
                        </a:lnSpc>
                        <a:spcAft>
                          <a:spcPts val="800"/>
                        </a:spcAft>
                        <a:buNone/>
                      </a:pPr>
                      <a:r>
                        <a:rPr lang="en-US" sz="1100" kern="100">
                          <a:effectLst/>
                        </a:rPr>
                        <a:t>CR5 – Usability</a:t>
                      </a:r>
                      <a:endParaRPr lang="en-US" sz="1200" kern="100">
                        <a:effectLst/>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US" sz="1100" kern="100">
                          <a:effectLst/>
                        </a:rPr>
                        <a:t>Y </a:t>
                      </a:r>
                      <a:r>
                        <a:rPr lang="en-US" sz="1100"/>
                        <a:t>✓</a:t>
                      </a:r>
                    </a:p>
                  </a:txBody>
                  <a:tcPr marL="68580" marR="68580" marT="0" marB="0"/>
                </a:tc>
                <a:tc>
                  <a:txBody>
                    <a:bodyPr/>
                    <a:lstStyle/>
                    <a:p>
                      <a:pPr marL="0" marR="0" lvl="0">
                        <a:lnSpc>
                          <a:spcPct val="114999"/>
                        </a:lnSpc>
                        <a:spcAft>
                          <a:spcPts val="800"/>
                        </a:spcAft>
                        <a:buNone/>
                      </a:pPr>
                      <a:r>
                        <a:rPr lang="en-US" sz="1100" kern="100">
                          <a:effectLst/>
                        </a:rPr>
                        <a:t>-</a:t>
                      </a:r>
                      <a:endParaRPr lang="en-US"/>
                    </a:p>
                  </a:txBody>
                  <a:tcPr marL="68580" marR="68580" marT="0" marB="0"/>
                </a:tc>
                <a:extLst>
                  <a:ext uri="{0D108BD9-81ED-4DB2-BD59-A6C34878D82A}">
                    <a16:rowId xmlns:a16="http://schemas.microsoft.com/office/drawing/2014/main" val="491414540"/>
                  </a:ext>
                </a:extLst>
              </a:tr>
            </a:tbl>
          </a:graphicData>
        </a:graphic>
      </p:graphicFrame>
      <p:graphicFrame>
        <p:nvGraphicFramePr>
          <p:cNvPr id="5" name="Table 4">
            <a:extLst>
              <a:ext uri="{FF2B5EF4-FFF2-40B4-BE49-F238E27FC236}">
                <a16:creationId xmlns:a16="http://schemas.microsoft.com/office/drawing/2014/main" id="{65EDE7BB-55BB-6137-19A6-546AA52F52BB}"/>
              </a:ext>
            </a:extLst>
          </p:cNvPr>
          <p:cNvGraphicFramePr>
            <a:graphicFrameLocks noGrp="1"/>
          </p:cNvGraphicFramePr>
          <p:nvPr>
            <p:extLst>
              <p:ext uri="{D42A27DB-BD31-4B8C-83A1-F6EECF244321}">
                <p14:modId xmlns:p14="http://schemas.microsoft.com/office/powerpoint/2010/main" val="2443390673"/>
              </p:ext>
            </p:extLst>
          </p:nvPr>
        </p:nvGraphicFramePr>
        <p:xfrm>
          <a:off x="3962399" y="1684743"/>
          <a:ext cx="8108475" cy="4808133"/>
        </p:xfrm>
        <a:graphic>
          <a:graphicData uri="http://schemas.openxmlformats.org/drawingml/2006/table">
            <a:tbl>
              <a:tblPr firstRow="1" firstCol="1">
                <a:tableStyleId>{7DF18680-E054-41AD-8BC1-D1AEF772440D}</a:tableStyleId>
              </a:tblPr>
              <a:tblGrid>
                <a:gridCol w="1829032">
                  <a:extLst>
                    <a:ext uri="{9D8B030D-6E8A-4147-A177-3AD203B41FA5}">
                      <a16:colId xmlns:a16="http://schemas.microsoft.com/office/drawing/2014/main" val="892461002"/>
                    </a:ext>
                  </a:extLst>
                </a:gridCol>
                <a:gridCol w="1396207">
                  <a:extLst>
                    <a:ext uri="{9D8B030D-6E8A-4147-A177-3AD203B41FA5}">
                      <a16:colId xmlns:a16="http://schemas.microsoft.com/office/drawing/2014/main" val="3486518871"/>
                    </a:ext>
                  </a:extLst>
                </a:gridCol>
                <a:gridCol w="1214700">
                  <a:extLst>
                    <a:ext uri="{9D8B030D-6E8A-4147-A177-3AD203B41FA5}">
                      <a16:colId xmlns:a16="http://schemas.microsoft.com/office/drawing/2014/main" val="1904512017"/>
                    </a:ext>
                  </a:extLst>
                </a:gridCol>
                <a:gridCol w="1535829">
                  <a:extLst>
                    <a:ext uri="{9D8B030D-6E8A-4147-A177-3AD203B41FA5}">
                      <a16:colId xmlns:a16="http://schemas.microsoft.com/office/drawing/2014/main" val="1222358845"/>
                    </a:ext>
                  </a:extLst>
                </a:gridCol>
                <a:gridCol w="828681">
                  <a:extLst>
                    <a:ext uri="{9D8B030D-6E8A-4147-A177-3AD203B41FA5}">
                      <a16:colId xmlns:a16="http://schemas.microsoft.com/office/drawing/2014/main" val="3250940771"/>
                    </a:ext>
                  </a:extLst>
                </a:gridCol>
                <a:gridCol w="1304026">
                  <a:extLst>
                    <a:ext uri="{9D8B030D-6E8A-4147-A177-3AD203B41FA5}">
                      <a16:colId xmlns:a16="http://schemas.microsoft.com/office/drawing/2014/main" val="2222501591"/>
                    </a:ext>
                  </a:extLst>
                </a:gridCol>
              </a:tblGrid>
              <a:tr h="403455">
                <a:tc>
                  <a:txBody>
                    <a:bodyPr/>
                    <a:lstStyle/>
                    <a:p>
                      <a:pPr>
                        <a:buNone/>
                      </a:pPr>
                      <a:r>
                        <a:rPr lang="en-US" sz="1200"/>
                        <a:t>Engineering Requirements </a:t>
                      </a:r>
                    </a:p>
                  </a:txBody>
                  <a:tcPr marL="24309" marR="24309" marT="12154" marB="12154" anchor="ctr"/>
                </a:tc>
                <a:tc>
                  <a:txBody>
                    <a:bodyPr/>
                    <a:lstStyle/>
                    <a:p>
                      <a:pPr>
                        <a:buNone/>
                      </a:pPr>
                      <a:r>
                        <a:rPr lang="en-US" sz="1200"/>
                        <a:t>Target</a:t>
                      </a:r>
                    </a:p>
                  </a:txBody>
                  <a:tcPr marL="24309" marR="24309" marT="12154" marB="12154" anchor="ctr"/>
                </a:tc>
                <a:tc>
                  <a:txBody>
                    <a:bodyPr/>
                    <a:lstStyle/>
                    <a:p>
                      <a:pPr>
                        <a:buNone/>
                      </a:pPr>
                      <a:r>
                        <a:rPr lang="en-US" sz="1200"/>
                        <a:t>Tolerance</a:t>
                      </a:r>
                    </a:p>
                  </a:txBody>
                  <a:tcPr marL="24309" marR="24309" marT="12154" marB="12154" anchor="ctr"/>
                </a:tc>
                <a:tc>
                  <a:txBody>
                    <a:bodyPr/>
                    <a:lstStyle/>
                    <a:p>
                      <a:pPr>
                        <a:buNone/>
                      </a:pPr>
                      <a:r>
                        <a:rPr lang="en-US" sz="1200"/>
                        <a:t>Measured / Calculated Value</a:t>
                      </a:r>
                    </a:p>
                  </a:txBody>
                  <a:tcPr marL="24309" marR="24309" marT="12154" marB="12154" anchor="ctr"/>
                </a:tc>
                <a:tc>
                  <a:txBody>
                    <a:bodyPr/>
                    <a:lstStyle/>
                    <a:p>
                      <a:pPr>
                        <a:buNone/>
                      </a:pPr>
                      <a:r>
                        <a:rPr lang="en-US" sz="1200"/>
                        <a:t>ER met? (✓ or X)</a:t>
                      </a:r>
                    </a:p>
                  </a:txBody>
                  <a:tcPr marL="24309" marR="24309" marT="12154" marB="12154" anchor="ctr"/>
                </a:tc>
                <a:tc>
                  <a:txBody>
                    <a:bodyPr/>
                    <a:lstStyle/>
                    <a:p>
                      <a:pPr>
                        <a:buNone/>
                      </a:pPr>
                      <a:r>
                        <a:rPr lang="en-US" sz="1200"/>
                        <a:t>Client Acceptable (✓ or X)</a:t>
                      </a:r>
                    </a:p>
                  </a:txBody>
                  <a:tcPr marL="24309" marR="24309" marT="12154" marB="12154" anchor="ctr"/>
                </a:tc>
                <a:extLst>
                  <a:ext uri="{0D108BD9-81ED-4DB2-BD59-A6C34878D82A}">
                    <a16:rowId xmlns:a16="http://schemas.microsoft.com/office/drawing/2014/main" val="3113129816"/>
                  </a:ext>
                </a:extLst>
              </a:tr>
              <a:tr h="340403">
                <a:tc>
                  <a:txBody>
                    <a:bodyPr/>
                    <a:lstStyle/>
                    <a:p>
                      <a:pPr>
                        <a:buNone/>
                      </a:pPr>
                      <a:r>
                        <a:rPr lang="en-US" sz="1000"/>
                        <a:t>ER1 - Manual Override Response Time</a:t>
                      </a:r>
                    </a:p>
                  </a:txBody>
                  <a:tcPr marL="24309" marR="24309" marT="12154" marB="12154" anchor="ctr"/>
                </a:tc>
                <a:tc>
                  <a:txBody>
                    <a:bodyPr/>
                    <a:lstStyle/>
                    <a:p>
                      <a:pPr>
                        <a:buNone/>
                      </a:pPr>
                      <a:r>
                        <a:rPr lang="en-US" sz="900"/>
                        <a:t>≤ 500 ms</a:t>
                      </a:r>
                    </a:p>
                  </a:txBody>
                  <a:tcPr marL="24309" marR="24309" marT="12154" marB="12154" anchor="ctr"/>
                </a:tc>
                <a:tc>
                  <a:txBody>
                    <a:bodyPr/>
                    <a:lstStyle/>
                    <a:p>
                      <a:pPr>
                        <a:buNone/>
                      </a:pPr>
                      <a:r>
                        <a:rPr lang="en-US" sz="900"/>
                        <a:t>±50 ms</a:t>
                      </a:r>
                    </a:p>
                  </a:txBody>
                  <a:tcPr marL="24309" marR="24309" marT="12154" marB="12154" anchor="ctr"/>
                </a:tc>
                <a:tc>
                  <a:txBody>
                    <a:bodyPr/>
                    <a:lstStyle/>
                    <a:p>
                      <a:pPr>
                        <a:buNone/>
                      </a:pPr>
                      <a:r>
                        <a:rPr lang="en-US" sz="900"/>
                        <a:t>250 ms</a:t>
                      </a:r>
                    </a:p>
                  </a:txBody>
                  <a:tcPr marL="24309" marR="24309" marT="12154" marB="12154" anchor="ctr"/>
                </a:tc>
                <a:tc>
                  <a:txBody>
                    <a:bodyPr/>
                    <a:lstStyle/>
                    <a:p>
                      <a:pPr>
                        <a:buNone/>
                      </a:pPr>
                      <a:r>
                        <a:rPr lang="en-US" sz="900"/>
                        <a:t>✓</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TBD</a:t>
                      </a:r>
                    </a:p>
                  </a:txBody>
                  <a:tcPr marL="24309" marR="24309" marT="12154" marB="12154" anchor="ctr"/>
                </a:tc>
                <a:extLst>
                  <a:ext uri="{0D108BD9-81ED-4DB2-BD59-A6C34878D82A}">
                    <a16:rowId xmlns:a16="http://schemas.microsoft.com/office/drawing/2014/main" val="3250695002"/>
                  </a:ext>
                </a:extLst>
              </a:tr>
              <a:tr h="214751">
                <a:tc>
                  <a:txBody>
                    <a:bodyPr/>
                    <a:lstStyle/>
                    <a:p>
                      <a:pPr>
                        <a:buNone/>
                      </a:pPr>
                      <a:r>
                        <a:rPr lang="en-US" sz="1000"/>
                        <a:t>ER2 - Actuation Response Time</a:t>
                      </a:r>
                    </a:p>
                  </a:txBody>
                  <a:tcPr marL="24309" marR="24309" marT="12154" marB="12154" anchor="ctr"/>
                </a:tc>
                <a:tc>
                  <a:txBody>
                    <a:bodyPr/>
                    <a:lstStyle/>
                    <a:p>
                      <a:pPr>
                        <a:buNone/>
                      </a:pPr>
                      <a:r>
                        <a:rPr lang="en-US" sz="900"/>
                        <a:t>≤ 100 ms</a:t>
                      </a:r>
                    </a:p>
                  </a:txBody>
                  <a:tcPr marL="24309" marR="24309" marT="12154" marB="12154" anchor="ctr"/>
                </a:tc>
                <a:tc>
                  <a:txBody>
                    <a:bodyPr/>
                    <a:lstStyle/>
                    <a:p>
                      <a:pPr>
                        <a:buNone/>
                      </a:pPr>
                      <a:r>
                        <a:rPr lang="en-US" sz="900"/>
                        <a:t>±10 ms</a:t>
                      </a:r>
                    </a:p>
                  </a:txBody>
                  <a:tcPr marL="24309" marR="24309" marT="12154" marB="12154" anchor="ctr"/>
                </a:tc>
                <a:tc>
                  <a:txBody>
                    <a:bodyPr/>
                    <a:lstStyle/>
                    <a:p>
                      <a:pPr>
                        <a:buNone/>
                      </a:pPr>
                      <a:r>
                        <a:rPr lang="en-US" sz="900"/>
                        <a:t>10 ms</a:t>
                      </a:r>
                    </a:p>
                  </a:txBody>
                  <a:tcPr marL="24309" marR="24309" marT="12154" marB="12154" anchor="ctr"/>
                </a:tc>
                <a:tc>
                  <a:txBody>
                    <a:bodyPr/>
                    <a:lstStyle/>
                    <a:p>
                      <a:pPr>
                        <a:buNone/>
                      </a:pPr>
                      <a:r>
                        <a:rPr lang="en-US" sz="900"/>
                        <a:t>✓</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TBD</a:t>
                      </a:r>
                    </a:p>
                  </a:txBody>
                  <a:tcPr marL="24309" marR="24309" marT="12154" marB="12154" anchor="ctr"/>
                </a:tc>
                <a:extLst>
                  <a:ext uri="{0D108BD9-81ED-4DB2-BD59-A6C34878D82A}">
                    <a16:rowId xmlns:a16="http://schemas.microsoft.com/office/drawing/2014/main" val="2722067779"/>
                  </a:ext>
                </a:extLst>
              </a:tr>
              <a:tr h="306787">
                <a:tc>
                  <a:txBody>
                    <a:bodyPr/>
                    <a:lstStyle/>
                    <a:p>
                      <a:pPr>
                        <a:buNone/>
                      </a:pPr>
                      <a:r>
                        <a:rPr lang="en-US" sz="1000"/>
                        <a:t>ER3 - Brake Disengage Time</a:t>
                      </a:r>
                    </a:p>
                  </a:txBody>
                  <a:tcPr marL="24309" marR="24309" marT="12154" marB="12154" anchor="ctr"/>
                </a:tc>
                <a:tc>
                  <a:txBody>
                    <a:bodyPr/>
                    <a:lstStyle/>
                    <a:p>
                      <a:pPr>
                        <a:buNone/>
                      </a:pPr>
                      <a:r>
                        <a:rPr lang="en-US" sz="900"/>
                        <a:t>≤ 100 ms</a:t>
                      </a:r>
                    </a:p>
                  </a:txBody>
                  <a:tcPr marL="24309" marR="24309" marT="12154" marB="12154" anchor="ctr"/>
                </a:tc>
                <a:tc>
                  <a:txBody>
                    <a:bodyPr/>
                    <a:lstStyle/>
                    <a:p>
                      <a:pPr>
                        <a:buNone/>
                      </a:pPr>
                      <a:r>
                        <a:rPr lang="en-US" sz="900"/>
                        <a:t>±10 ms</a:t>
                      </a:r>
                    </a:p>
                  </a:txBody>
                  <a:tcPr marL="24309" marR="24309" marT="12154" marB="12154" anchor="ctr"/>
                </a:tc>
                <a:tc>
                  <a:txBody>
                    <a:bodyPr/>
                    <a:lstStyle/>
                    <a:p>
                      <a:pPr>
                        <a:buNone/>
                      </a:pPr>
                      <a:r>
                        <a:rPr lang="en-US" sz="900"/>
                        <a:t>90 ms</a:t>
                      </a:r>
                    </a:p>
                  </a:txBody>
                  <a:tcPr marL="24309" marR="24309" marT="12154" marB="12154" anchor="ctr"/>
                </a:tc>
                <a:tc>
                  <a:txBody>
                    <a:bodyPr/>
                    <a:lstStyle/>
                    <a:p>
                      <a:pPr>
                        <a:buNone/>
                      </a:pPr>
                      <a:r>
                        <a:rPr lang="en-US" sz="900"/>
                        <a:t>✓</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TBD</a:t>
                      </a:r>
                    </a:p>
                  </a:txBody>
                  <a:tcPr marL="24309" marR="24309" marT="12154" marB="12154" anchor="ctr"/>
                </a:tc>
                <a:extLst>
                  <a:ext uri="{0D108BD9-81ED-4DB2-BD59-A6C34878D82A}">
                    <a16:rowId xmlns:a16="http://schemas.microsoft.com/office/drawing/2014/main" val="1285459908"/>
                  </a:ext>
                </a:extLst>
              </a:tr>
              <a:tr h="306787">
                <a:tc>
                  <a:txBody>
                    <a:bodyPr/>
                    <a:lstStyle/>
                    <a:p>
                      <a:pPr>
                        <a:buNone/>
                      </a:pPr>
                      <a:r>
                        <a:rPr lang="en-US" sz="1000"/>
                        <a:t>ER4 – Time to Brake Kart</a:t>
                      </a:r>
                    </a:p>
                  </a:txBody>
                  <a:tcPr marL="24309" marR="24309" marT="12154" marB="12154" anchor="ctr"/>
                </a:tc>
                <a:tc>
                  <a:txBody>
                    <a:bodyPr/>
                    <a:lstStyle/>
                    <a:p>
                      <a:pPr>
                        <a:buNone/>
                      </a:pPr>
                      <a:r>
                        <a:rPr lang="en-US" sz="900"/>
                        <a:t>≤ 1000 ms</a:t>
                      </a:r>
                    </a:p>
                  </a:txBody>
                  <a:tcPr marL="24309" marR="24309" marT="12154" marB="12154" anchor="ctr"/>
                </a:tc>
                <a:tc>
                  <a:txBody>
                    <a:bodyPr/>
                    <a:lstStyle/>
                    <a:p>
                      <a:pPr>
                        <a:buNone/>
                      </a:pPr>
                      <a:r>
                        <a:rPr lang="en-US" sz="900"/>
                        <a:t>±0.100 ms</a:t>
                      </a:r>
                    </a:p>
                  </a:txBody>
                  <a:tcPr marL="24309" marR="24309" marT="12154" marB="12154" anchor="ctr"/>
                </a:tc>
                <a:tc>
                  <a:txBody>
                    <a:bodyPr/>
                    <a:lstStyle/>
                    <a:p>
                      <a:pPr>
                        <a:buNone/>
                      </a:pPr>
                      <a:r>
                        <a:rPr lang="en-US" sz="900"/>
                        <a:t>830 ms</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1028032659"/>
                  </a:ext>
                </a:extLst>
              </a:tr>
              <a:tr h="398823">
                <a:tc>
                  <a:txBody>
                    <a:bodyPr/>
                    <a:lstStyle/>
                    <a:p>
                      <a:pPr>
                        <a:buNone/>
                      </a:pPr>
                      <a:r>
                        <a:rPr lang="en-US" sz="1000"/>
                        <a:t>ER5 - Distance Traveled During Braking (dry)</a:t>
                      </a:r>
                    </a:p>
                  </a:txBody>
                  <a:tcPr marL="24309" marR="24309" marT="12154" marB="12154" anchor="ctr"/>
                </a:tc>
                <a:tc>
                  <a:txBody>
                    <a:bodyPr/>
                    <a:lstStyle/>
                    <a:p>
                      <a:pPr>
                        <a:buNone/>
                      </a:pPr>
                      <a:r>
                        <a:rPr lang="en-US" sz="900"/>
                        <a:t>≤ 6 m</a:t>
                      </a:r>
                    </a:p>
                  </a:txBody>
                  <a:tcPr marL="24309" marR="24309" marT="12154" marB="12154" anchor="ctr"/>
                </a:tc>
                <a:tc>
                  <a:txBody>
                    <a:bodyPr/>
                    <a:lstStyle/>
                    <a:p>
                      <a:pPr>
                        <a:buNone/>
                      </a:pPr>
                      <a:r>
                        <a:rPr lang="en-US" sz="900"/>
                        <a:t>±1 m</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TBD</a:t>
                      </a:r>
                    </a:p>
                  </a:txBody>
                  <a:tcPr marL="24309" marR="24309" marT="12154" marB="12154" anchor="ctr"/>
                </a:tc>
                <a:extLst>
                  <a:ext uri="{0D108BD9-81ED-4DB2-BD59-A6C34878D82A}">
                    <a16:rowId xmlns:a16="http://schemas.microsoft.com/office/drawing/2014/main" val="2581790703"/>
                  </a:ext>
                </a:extLst>
              </a:tr>
              <a:tr h="214751">
                <a:tc>
                  <a:txBody>
                    <a:bodyPr/>
                    <a:lstStyle/>
                    <a:p>
                      <a:pPr>
                        <a:buNone/>
                      </a:pPr>
                      <a:r>
                        <a:rPr lang="en-US" sz="1000"/>
                        <a:t>ER6 - Speed of Actuation</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 100 ms</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±10 ms</a:t>
                      </a:r>
                    </a:p>
                  </a:txBody>
                  <a:tcPr marL="24309" marR="24309" marT="12154" marB="12154" anchor="ctr"/>
                </a:tc>
                <a:tc>
                  <a:txBody>
                    <a:bodyPr/>
                    <a:lstStyle/>
                    <a:p>
                      <a:pPr>
                        <a:buNone/>
                      </a:pPr>
                      <a:r>
                        <a:rPr lang="en-US" sz="900"/>
                        <a:t>80 ms</a:t>
                      </a:r>
                    </a:p>
                  </a:txBody>
                  <a:tcPr marL="24309" marR="24309" marT="12154" marB="12154" anchor="ctr"/>
                </a:tc>
                <a:tc>
                  <a:txBody>
                    <a:bodyPr/>
                    <a:lstStyle/>
                    <a:p>
                      <a:pPr>
                        <a:buNone/>
                      </a:pPr>
                      <a:r>
                        <a:rPr lang="en-US" sz="900"/>
                        <a:t>✓</a:t>
                      </a:r>
                    </a:p>
                  </a:txBody>
                  <a:tcPr marL="24309" marR="24309" marT="12154" marB="12154"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a:t>TBD</a:t>
                      </a:r>
                    </a:p>
                  </a:txBody>
                  <a:tcPr marL="24309" marR="24309" marT="12154" marB="12154" anchor="ctr"/>
                </a:tc>
                <a:extLst>
                  <a:ext uri="{0D108BD9-81ED-4DB2-BD59-A6C34878D82A}">
                    <a16:rowId xmlns:a16="http://schemas.microsoft.com/office/drawing/2014/main" val="819166345"/>
                  </a:ext>
                </a:extLst>
              </a:tr>
              <a:tr h="340403">
                <a:tc>
                  <a:txBody>
                    <a:bodyPr/>
                    <a:lstStyle/>
                    <a:p>
                      <a:pPr>
                        <a:buNone/>
                      </a:pPr>
                      <a:r>
                        <a:rPr lang="en-US" sz="1000"/>
                        <a:t>ER7 - Ability to maintain user control</a:t>
                      </a:r>
                    </a:p>
                  </a:txBody>
                  <a:tcPr marL="24309" marR="24309" marT="12154" marB="12154" anchor="ctr"/>
                </a:tc>
                <a:tc>
                  <a:txBody>
                    <a:bodyPr/>
                    <a:lstStyle/>
                    <a:p>
                      <a:pPr>
                        <a:buNone/>
                      </a:pPr>
                      <a:r>
                        <a:rPr lang="en-US" sz="900"/>
                        <a:t>Full manual control retained</a:t>
                      </a:r>
                    </a:p>
                  </a:txBody>
                  <a:tcPr marL="24309" marR="24309" marT="12154" marB="12154" anchor="ctr"/>
                </a:tc>
                <a:tc>
                  <a:txBody>
                    <a:bodyPr/>
                    <a:lstStyle/>
                    <a:p>
                      <a:pPr>
                        <a:buNone/>
                      </a:pPr>
                      <a:r>
                        <a:rPr lang="en-US" sz="900"/>
                        <a:t>N/A</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334773629"/>
                  </a:ext>
                </a:extLst>
              </a:tr>
              <a:tr h="340403">
                <a:tc>
                  <a:txBody>
                    <a:bodyPr/>
                    <a:lstStyle/>
                    <a:p>
                      <a:pPr>
                        <a:buNone/>
                      </a:pPr>
                      <a:r>
                        <a:rPr lang="en-US" sz="1000"/>
                        <a:t>ER8 - Braking in Rainy Conditions</a:t>
                      </a:r>
                    </a:p>
                  </a:txBody>
                  <a:tcPr marL="24309" marR="24309" marT="12154" marB="12154" anchor="ctr"/>
                </a:tc>
                <a:tc>
                  <a:txBody>
                    <a:bodyPr/>
                    <a:lstStyle/>
                    <a:p>
                      <a:pPr>
                        <a:buNone/>
                      </a:pPr>
                      <a:r>
                        <a:rPr lang="en-US" sz="900"/>
                        <a:t>Distance increase &lt;50–150% vs dry</a:t>
                      </a:r>
                    </a:p>
                  </a:txBody>
                  <a:tcPr marL="24309" marR="24309" marT="12154" marB="12154" anchor="ctr"/>
                </a:tc>
                <a:tc>
                  <a:txBody>
                    <a:bodyPr/>
                    <a:lstStyle/>
                    <a:p>
                      <a:pPr>
                        <a:buNone/>
                      </a:pPr>
                      <a:r>
                        <a:rPr lang="en-US" sz="900"/>
                        <a:t>Qualitative/TBD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1788716712"/>
                  </a:ext>
                </a:extLst>
              </a:tr>
              <a:tr h="340403">
                <a:tc>
                  <a:txBody>
                    <a:bodyPr/>
                    <a:lstStyle/>
                    <a:p>
                      <a:pPr>
                        <a:buNone/>
                      </a:pPr>
                      <a:r>
                        <a:rPr lang="en-US" sz="1000"/>
                        <a:t>ER9 - Braking in Snowy Conditions</a:t>
                      </a:r>
                    </a:p>
                  </a:txBody>
                  <a:tcPr marL="24309" marR="24309" marT="12154" marB="12154" anchor="ctr"/>
                </a:tc>
                <a:tc>
                  <a:txBody>
                    <a:bodyPr/>
                    <a:lstStyle/>
                    <a:p>
                      <a:pPr>
                        <a:buNone/>
                      </a:pPr>
                      <a:r>
                        <a:rPr lang="en-US" sz="900"/>
                        <a:t>Distance increase &lt;100–200% vs dry</a:t>
                      </a:r>
                    </a:p>
                  </a:txBody>
                  <a:tcPr marL="24309" marR="24309" marT="12154" marB="12154" anchor="ctr"/>
                </a:tc>
                <a:tc>
                  <a:txBody>
                    <a:bodyPr/>
                    <a:lstStyle/>
                    <a:p>
                      <a:pPr>
                        <a:buNone/>
                      </a:pPr>
                      <a:r>
                        <a:rPr lang="en-US" sz="900"/>
                        <a:t>Qualitative/TBD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611749984"/>
                  </a:ext>
                </a:extLst>
              </a:tr>
              <a:tr h="398823">
                <a:tc>
                  <a:txBody>
                    <a:bodyPr/>
                    <a:lstStyle/>
                    <a:p>
                      <a:pPr>
                        <a:buNone/>
                      </a:pPr>
                      <a:r>
                        <a:rPr lang="en-US" sz="1000"/>
                        <a:t>ER10 - Number of times kart can brake before failure</a:t>
                      </a:r>
                    </a:p>
                  </a:txBody>
                  <a:tcPr marL="24309" marR="24309" marT="12154" marB="12154" anchor="ctr"/>
                </a:tc>
                <a:tc>
                  <a:txBody>
                    <a:bodyPr/>
                    <a:lstStyle/>
                    <a:p>
                      <a:pPr>
                        <a:buNone/>
                      </a:pPr>
                      <a:r>
                        <a:rPr lang="en-US" sz="900"/>
                        <a:t>≥ 1000 cycles</a:t>
                      </a:r>
                    </a:p>
                  </a:txBody>
                  <a:tcPr marL="24309" marR="24309" marT="12154" marB="12154" anchor="ctr"/>
                </a:tc>
                <a:tc>
                  <a:txBody>
                    <a:bodyPr/>
                    <a:lstStyle/>
                    <a:p>
                      <a:pPr>
                        <a:buNone/>
                      </a:pPr>
                      <a:r>
                        <a:rPr lang="en-US" sz="900"/>
                        <a:t>±100 cycles</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952856851"/>
                  </a:ext>
                </a:extLst>
              </a:tr>
              <a:tr h="340403">
                <a:tc>
                  <a:txBody>
                    <a:bodyPr/>
                    <a:lstStyle/>
                    <a:p>
                      <a:pPr>
                        <a:buNone/>
                      </a:pPr>
                      <a:r>
                        <a:rPr lang="en-US" sz="1000"/>
                        <a:t>ER11 - Operation Time (continuous)</a:t>
                      </a:r>
                    </a:p>
                  </a:txBody>
                  <a:tcPr marL="24309" marR="24309" marT="12154" marB="12154" anchor="ctr"/>
                </a:tc>
                <a:tc>
                  <a:txBody>
                    <a:bodyPr/>
                    <a:lstStyle/>
                    <a:p>
                      <a:pPr>
                        <a:buNone/>
                      </a:pPr>
                      <a:r>
                        <a:rPr lang="en-US" sz="900"/>
                        <a:t>≥ 20 min</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818433226"/>
                  </a:ext>
                </a:extLst>
              </a:tr>
              <a:tr h="214751">
                <a:tc>
                  <a:txBody>
                    <a:bodyPr/>
                    <a:lstStyle/>
                    <a:p>
                      <a:pPr>
                        <a:buNone/>
                      </a:pPr>
                      <a:r>
                        <a:rPr lang="en-US" sz="1000"/>
                        <a:t>ER12 - Intuitive Failsafe Testing</a:t>
                      </a:r>
                    </a:p>
                  </a:txBody>
                  <a:tcPr marL="24309" marR="24309" marT="12154" marB="12154" anchor="ctr"/>
                </a:tc>
                <a:tc>
                  <a:txBody>
                    <a:bodyPr/>
                    <a:lstStyle/>
                    <a:p>
                      <a:pPr>
                        <a:buNone/>
                      </a:pPr>
                      <a:r>
                        <a:rPr lang="en-US" sz="900"/>
                        <a:t>≥ 90% third-party success</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4081078479"/>
                  </a:ext>
                </a:extLst>
              </a:tr>
              <a:tr h="340403">
                <a:tc>
                  <a:txBody>
                    <a:bodyPr/>
                    <a:lstStyle/>
                    <a:p>
                      <a:pPr>
                        <a:buNone/>
                      </a:pPr>
                      <a:r>
                        <a:rPr lang="en-US" sz="1000"/>
                        <a:t>ER13 - Maintainability of Components</a:t>
                      </a:r>
                    </a:p>
                  </a:txBody>
                  <a:tcPr marL="24309" marR="24309" marT="12154" marB="12154" anchor="ctr"/>
                </a:tc>
                <a:tc>
                  <a:txBody>
                    <a:bodyPr/>
                    <a:lstStyle/>
                    <a:p>
                      <a:pPr>
                        <a:buNone/>
                      </a:pPr>
                      <a:r>
                        <a:rPr lang="en-US" sz="900"/>
                        <a:t>Service &lt; 30 min</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2806153645"/>
                  </a:ext>
                </a:extLst>
              </a:tr>
              <a:tr h="306787">
                <a:tc>
                  <a:txBody>
                    <a:bodyPr/>
                    <a:lstStyle/>
                    <a:p>
                      <a:pPr>
                        <a:buNone/>
                      </a:pPr>
                      <a:r>
                        <a:rPr lang="en-US" sz="1000"/>
                        <a:t>ER14 - Protection of Subsystem</a:t>
                      </a:r>
                    </a:p>
                  </a:txBody>
                  <a:tcPr marL="24309" marR="24309" marT="12154" marB="12154" anchor="ctr"/>
                </a:tc>
                <a:tc>
                  <a:txBody>
                    <a:bodyPr/>
                    <a:lstStyle/>
                    <a:p>
                      <a:pPr>
                        <a:buNone/>
                      </a:pPr>
                      <a:r>
                        <a:rPr lang="en-US" sz="900"/>
                        <a:t>Weatherproof</a:t>
                      </a:r>
                    </a:p>
                  </a:txBody>
                  <a:tcPr marL="24309" marR="24309" marT="12154" marB="12154" anchor="ctr"/>
                </a:tc>
                <a:tc>
                  <a:txBody>
                    <a:bodyPr/>
                    <a:lstStyle/>
                    <a:p>
                      <a:pPr>
                        <a:buNone/>
                      </a:pPr>
                      <a:r>
                        <a:rPr lang="en-US" sz="900"/>
                        <a:t>Qualitative</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tc>
                  <a:txBody>
                    <a:bodyPr/>
                    <a:lstStyle/>
                    <a:p>
                      <a:pPr>
                        <a:buNone/>
                      </a:pPr>
                      <a:r>
                        <a:rPr lang="en-US" sz="900"/>
                        <a:t>TBD</a:t>
                      </a:r>
                    </a:p>
                  </a:txBody>
                  <a:tcPr marL="24309" marR="24309" marT="12154" marB="12154" anchor="ctr"/>
                </a:tc>
                <a:extLst>
                  <a:ext uri="{0D108BD9-81ED-4DB2-BD59-A6C34878D82A}">
                    <a16:rowId xmlns:a16="http://schemas.microsoft.com/office/drawing/2014/main" val="3824846621"/>
                  </a:ext>
                </a:extLst>
              </a:tr>
            </a:tbl>
          </a:graphicData>
        </a:graphic>
      </p:graphicFrame>
      <p:sp>
        <p:nvSpPr>
          <p:cNvPr id="2" name="TextBox 1">
            <a:extLst>
              <a:ext uri="{FF2B5EF4-FFF2-40B4-BE49-F238E27FC236}">
                <a16:creationId xmlns:a16="http://schemas.microsoft.com/office/drawing/2014/main" id="{63E02E89-E289-6CEE-7E20-AA036E14F390}"/>
              </a:ext>
            </a:extLst>
          </p:cNvPr>
          <p:cNvSpPr txBox="1"/>
          <p:nvPr/>
        </p:nvSpPr>
        <p:spPr>
          <a:xfrm>
            <a:off x="11339666" y="6466114"/>
            <a:ext cx="852334" cy="370320"/>
          </a:xfrm>
          <a:prstGeom prst="rect">
            <a:avLst/>
          </a:prstGeom>
          <a:noFill/>
        </p:spPr>
        <p:txBody>
          <a:bodyPr wrap="square" lIns="91440" tIns="45720" rIns="91440" bIns="45720" rtlCol="0" anchor="t">
            <a:spAutoFit/>
          </a:bodyPr>
          <a:lstStyle/>
          <a:p>
            <a:pPr algn="r"/>
            <a:r>
              <a:rPr lang="en-US"/>
              <a:t>JK - 20</a:t>
            </a:r>
          </a:p>
        </p:txBody>
      </p:sp>
    </p:spTree>
    <p:extLst>
      <p:ext uri="{BB962C8B-B14F-4D97-AF65-F5344CB8AC3E}">
        <p14:creationId xmlns:p14="http://schemas.microsoft.com/office/powerpoint/2010/main" val="789922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E47F2-6586-CF76-EFF9-3029347E8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674A01-D2E9-6AC1-F970-AE568963AE83}"/>
              </a:ext>
            </a:extLst>
          </p:cNvPr>
          <p:cNvSpPr>
            <a:spLocks noGrp="1"/>
          </p:cNvSpPr>
          <p:nvPr>
            <p:ph type="title"/>
          </p:nvPr>
        </p:nvSpPr>
        <p:spPr>
          <a:xfrm>
            <a:off x="838200" y="1464806"/>
            <a:ext cx="10515600" cy="2852737"/>
          </a:xfrm>
        </p:spPr>
        <p:txBody>
          <a:bodyPr anchor="ctr"/>
          <a:lstStyle/>
          <a:p>
            <a:r>
              <a:rPr lang="en-US"/>
              <a:t>Steering</a:t>
            </a:r>
          </a:p>
        </p:txBody>
      </p:sp>
    </p:spTree>
    <p:extLst>
      <p:ext uri="{BB962C8B-B14F-4D97-AF65-F5344CB8AC3E}">
        <p14:creationId xmlns:p14="http://schemas.microsoft.com/office/powerpoint/2010/main" val="3336396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73FE8-31CB-7586-EA6F-18FC7C1E257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89AB67C-4A0C-D192-6193-B77EC29CCD4F}"/>
              </a:ext>
            </a:extLst>
          </p:cNvPr>
          <p:cNvSpPr>
            <a:spLocks noGrp="1"/>
          </p:cNvSpPr>
          <p:nvPr>
            <p:ph type="title"/>
          </p:nvPr>
        </p:nvSpPr>
        <p:spPr>
          <a:xfrm>
            <a:off x="838200" y="365125"/>
            <a:ext cx="10388600" cy="979013"/>
          </a:xfrm>
        </p:spPr>
        <p:txBody>
          <a:bodyPr>
            <a:normAutofit/>
          </a:bodyPr>
          <a:lstStyle/>
          <a:p>
            <a:pPr algn="l"/>
            <a:r>
              <a:rPr lang="en-US" sz="3800"/>
              <a:t>Steering Functional Decomposition Chart </a:t>
            </a:r>
          </a:p>
        </p:txBody>
      </p:sp>
      <p:pic>
        <p:nvPicPr>
          <p:cNvPr id="4" name="Picture 3" descr="A diagram of a vehicle&#10;&#10;Description automatically generated">
            <a:extLst>
              <a:ext uri="{FF2B5EF4-FFF2-40B4-BE49-F238E27FC236}">
                <a16:creationId xmlns:a16="http://schemas.microsoft.com/office/drawing/2014/main" id="{7C43EFCF-F151-A3E9-94D9-25DCE3895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2270" y="1641523"/>
            <a:ext cx="9667460" cy="5087811"/>
          </a:xfrm>
          <a:prstGeom prst="rect">
            <a:avLst/>
          </a:prstGeom>
        </p:spPr>
      </p:pic>
      <p:sp>
        <p:nvSpPr>
          <p:cNvPr id="2" name="TextBox 1">
            <a:extLst>
              <a:ext uri="{FF2B5EF4-FFF2-40B4-BE49-F238E27FC236}">
                <a16:creationId xmlns:a16="http://schemas.microsoft.com/office/drawing/2014/main" id="{3ADF3E07-A79D-2F2E-C217-70868CDA14A2}"/>
              </a:ext>
            </a:extLst>
          </p:cNvPr>
          <p:cNvSpPr txBox="1"/>
          <p:nvPr/>
        </p:nvSpPr>
        <p:spPr>
          <a:xfrm>
            <a:off x="11339666" y="6466114"/>
            <a:ext cx="852334" cy="370320"/>
          </a:xfrm>
          <a:prstGeom prst="rect">
            <a:avLst/>
          </a:prstGeom>
          <a:noFill/>
        </p:spPr>
        <p:txBody>
          <a:bodyPr wrap="square" rtlCol="0">
            <a:spAutoFit/>
          </a:bodyPr>
          <a:lstStyle/>
          <a:p>
            <a:pPr algn="r"/>
            <a:r>
              <a:rPr lang="en-US"/>
              <a:t>LQ - 22</a:t>
            </a:r>
          </a:p>
        </p:txBody>
      </p:sp>
    </p:spTree>
    <p:extLst>
      <p:ext uri="{BB962C8B-B14F-4D97-AF65-F5344CB8AC3E}">
        <p14:creationId xmlns:p14="http://schemas.microsoft.com/office/powerpoint/2010/main" val="68713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A6195-E061-BE0D-3C2A-A1397B84122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C99017F-992E-39C0-8576-C06EDFA7BFFC}"/>
              </a:ext>
            </a:extLst>
          </p:cNvPr>
          <p:cNvSpPr>
            <a:spLocks noGrp="1"/>
          </p:cNvSpPr>
          <p:nvPr>
            <p:ph type="title"/>
          </p:nvPr>
        </p:nvSpPr>
        <p:spPr/>
        <p:txBody>
          <a:bodyPr/>
          <a:lstStyle/>
          <a:p>
            <a:pPr algn="l"/>
            <a:r>
              <a:rPr lang="en-US"/>
              <a:t>Steering Concept Generation </a:t>
            </a:r>
          </a:p>
        </p:txBody>
      </p:sp>
      <p:pic>
        <p:nvPicPr>
          <p:cNvPr id="9" name="Picture 8">
            <a:extLst>
              <a:ext uri="{FF2B5EF4-FFF2-40B4-BE49-F238E27FC236}">
                <a16:creationId xmlns:a16="http://schemas.microsoft.com/office/drawing/2014/main" id="{3AAAAF9B-E01F-B6B0-40FB-F96C1D2439E0}"/>
              </a:ext>
            </a:extLst>
          </p:cNvPr>
          <p:cNvPicPr>
            <a:picLocks noChangeAspect="1"/>
          </p:cNvPicPr>
          <p:nvPr/>
        </p:nvPicPr>
        <p:blipFill>
          <a:blip r:embed="rId3"/>
          <a:stretch>
            <a:fillRect/>
          </a:stretch>
        </p:blipFill>
        <p:spPr>
          <a:xfrm>
            <a:off x="120502" y="2029719"/>
            <a:ext cx="7506587" cy="3857606"/>
          </a:xfrm>
          <a:prstGeom prst="rect">
            <a:avLst/>
          </a:prstGeom>
        </p:spPr>
      </p:pic>
      <p:sp>
        <p:nvSpPr>
          <p:cNvPr id="11" name="TextBox 10">
            <a:extLst>
              <a:ext uri="{FF2B5EF4-FFF2-40B4-BE49-F238E27FC236}">
                <a16:creationId xmlns:a16="http://schemas.microsoft.com/office/drawing/2014/main" id="{BE6169ED-BE6A-3AC5-B1E1-EE0CA9DDF68F}"/>
              </a:ext>
            </a:extLst>
          </p:cNvPr>
          <p:cNvSpPr txBox="1"/>
          <p:nvPr/>
        </p:nvSpPr>
        <p:spPr>
          <a:xfrm>
            <a:off x="7627088" y="2029719"/>
            <a:ext cx="4444410" cy="2585323"/>
          </a:xfrm>
          <a:prstGeom prst="rect">
            <a:avLst/>
          </a:prstGeom>
          <a:noFill/>
        </p:spPr>
        <p:txBody>
          <a:bodyPr wrap="square">
            <a:spAutoFit/>
          </a:bodyPr>
          <a:lstStyle/>
          <a:p>
            <a:r>
              <a:rPr lang="en-US"/>
              <a:t>Selection Criteria</a:t>
            </a:r>
          </a:p>
          <a:p>
            <a:pPr marL="742950" lvl="1" indent="-285750">
              <a:buFont typeface="Arial" panose="020B0604020202020204" pitchFamily="34" charset="0"/>
              <a:buChar char="•"/>
            </a:pPr>
            <a:r>
              <a:rPr lang="en-US"/>
              <a:t>Mathematical Conclusions:</a:t>
            </a:r>
          </a:p>
          <a:p>
            <a:pPr marL="1200150" lvl="2" indent="-285750">
              <a:buFont typeface="Arial" panose="020B0604020202020204" pitchFamily="34" charset="0"/>
              <a:buChar char="•"/>
            </a:pPr>
            <a:r>
              <a:rPr lang="en-US"/>
              <a:t>An electrical power steering kit requires a minimum motor power of 307.2W. </a:t>
            </a:r>
          </a:p>
          <a:p>
            <a:pPr marL="1200150" lvl="2" indent="-285750">
              <a:buFont typeface="Arial" panose="020B0604020202020204" pitchFamily="34" charset="0"/>
              <a:buChar char="•"/>
            </a:pPr>
            <a:r>
              <a:rPr lang="en-US"/>
              <a:t>A 1.0Nm motor with a 45:1 gearbox provides about 40Nm at the shaft and meets the assist target.</a:t>
            </a:r>
          </a:p>
        </p:txBody>
      </p:sp>
      <p:sp>
        <p:nvSpPr>
          <p:cNvPr id="2" name="TextBox 1">
            <a:extLst>
              <a:ext uri="{FF2B5EF4-FFF2-40B4-BE49-F238E27FC236}">
                <a16:creationId xmlns:a16="http://schemas.microsoft.com/office/drawing/2014/main" id="{2C39B8D1-9DDB-F99A-F8AC-43B026649925}"/>
              </a:ext>
            </a:extLst>
          </p:cNvPr>
          <p:cNvSpPr txBox="1"/>
          <p:nvPr/>
        </p:nvSpPr>
        <p:spPr>
          <a:xfrm>
            <a:off x="11339666" y="6466114"/>
            <a:ext cx="852334" cy="370320"/>
          </a:xfrm>
          <a:prstGeom prst="rect">
            <a:avLst/>
          </a:prstGeom>
          <a:noFill/>
        </p:spPr>
        <p:txBody>
          <a:bodyPr wrap="square" rtlCol="0">
            <a:spAutoFit/>
          </a:bodyPr>
          <a:lstStyle/>
          <a:p>
            <a:pPr algn="r"/>
            <a:r>
              <a:rPr lang="en-US"/>
              <a:t>LQ - 23</a:t>
            </a:r>
          </a:p>
        </p:txBody>
      </p:sp>
    </p:spTree>
    <p:extLst>
      <p:ext uri="{BB962C8B-B14F-4D97-AF65-F5344CB8AC3E}">
        <p14:creationId xmlns:p14="http://schemas.microsoft.com/office/powerpoint/2010/main" val="2068819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E87EB-59E0-3FFE-BAC6-E761D35444C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0ECC81-73F5-6446-7423-7DABB6673F35}"/>
              </a:ext>
            </a:extLst>
          </p:cNvPr>
          <p:cNvSpPr>
            <a:spLocks noGrp="1"/>
          </p:cNvSpPr>
          <p:nvPr>
            <p:ph type="title"/>
          </p:nvPr>
        </p:nvSpPr>
        <p:spPr/>
        <p:txBody>
          <a:bodyPr>
            <a:normAutofit/>
          </a:bodyPr>
          <a:lstStyle/>
          <a:p>
            <a:pPr algn="l"/>
            <a:r>
              <a:rPr lang="en-US"/>
              <a:t>Steering Concept Selection </a:t>
            </a:r>
          </a:p>
        </p:txBody>
      </p:sp>
      <p:pic>
        <p:nvPicPr>
          <p:cNvPr id="7" name="Picture 6">
            <a:extLst>
              <a:ext uri="{FF2B5EF4-FFF2-40B4-BE49-F238E27FC236}">
                <a16:creationId xmlns:a16="http://schemas.microsoft.com/office/drawing/2014/main" id="{C3C15573-D92D-3C1D-0C37-043361F979EA}"/>
              </a:ext>
            </a:extLst>
          </p:cNvPr>
          <p:cNvPicPr>
            <a:picLocks noChangeAspect="1"/>
          </p:cNvPicPr>
          <p:nvPr/>
        </p:nvPicPr>
        <p:blipFill>
          <a:blip r:embed="rId3"/>
          <a:stretch>
            <a:fillRect/>
          </a:stretch>
        </p:blipFill>
        <p:spPr>
          <a:xfrm>
            <a:off x="8195617" y="1699295"/>
            <a:ext cx="3696199" cy="1965960"/>
          </a:xfrm>
          <a:prstGeom prst="rect">
            <a:avLst/>
          </a:prstGeom>
        </p:spPr>
      </p:pic>
      <p:sp>
        <p:nvSpPr>
          <p:cNvPr id="9" name="TextBox 8">
            <a:extLst>
              <a:ext uri="{FF2B5EF4-FFF2-40B4-BE49-F238E27FC236}">
                <a16:creationId xmlns:a16="http://schemas.microsoft.com/office/drawing/2014/main" id="{84A254B6-3EF2-C6D3-A686-F14F4EF5279A}"/>
              </a:ext>
            </a:extLst>
          </p:cNvPr>
          <p:cNvSpPr txBox="1"/>
          <p:nvPr/>
        </p:nvSpPr>
        <p:spPr>
          <a:xfrm>
            <a:off x="9363232" y="3660741"/>
            <a:ext cx="1360967" cy="369332"/>
          </a:xfrm>
          <a:prstGeom prst="rect">
            <a:avLst/>
          </a:prstGeom>
          <a:noFill/>
        </p:spPr>
        <p:txBody>
          <a:bodyPr wrap="square">
            <a:spAutoFit/>
          </a:bodyPr>
          <a:lstStyle/>
          <a:p>
            <a:pPr algn="ctr"/>
            <a:r>
              <a:rPr lang="en-US"/>
              <a:t>Pugh Chart</a:t>
            </a:r>
          </a:p>
        </p:txBody>
      </p:sp>
      <p:pic>
        <p:nvPicPr>
          <p:cNvPr id="15" name="Picture 14">
            <a:extLst>
              <a:ext uri="{FF2B5EF4-FFF2-40B4-BE49-F238E27FC236}">
                <a16:creationId xmlns:a16="http://schemas.microsoft.com/office/drawing/2014/main" id="{7B2935A5-51F0-C2EF-B8EC-C53B29259FF9}"/>
              </a:ext>
            </a:extLst>
          </p:cNvPr>
          <p:cNvPicPr>
            <a:picLocks noChangeAspect="1"/>
          </p:cNvPicPr>
          <p:nvPr/>
        </p:nvPicPr>
        <p:blipFill>
          <a:blip r:embed="rId4"/>
          <a:stretch>
            <a:fillRect/>
          </a:stretch>
        </p:blipFill>
        <p:spPr>
          <a:xfrm>
            <a:off x="1056578" y="4271817"/>
            <a:ext cx="4296437" cy="1965960"/>
          </a:xfrm>
          <a:prstGeom prst="rect">
            <a:avLst/>
          </a:prstGeom>
        </p:spPr>
      </p:pic>
      <p:sp>
        <p:nvSpPr>
          <p:cNvPr id="16" name="TextBox 15">
            <a:extLst>
              <a:ext uri="{FF2B5EF4-FFF2-40B4-BE49-F238E27FC236}">
                <a16:creationId xmlns:a16="http://schemas.microsoft.com/office/drawing/2014/main" id="{928E1041-2660-FE5B-48CF-90C6E4E50D37}"/>
              </a:ext>
            </a:extLst>
          </p:cNvPr>
          <p:cNvSpPr txBox="1"/>
          <p:nvPr/>
        </p:nvSpPr>
        <p:spPr>
          <a:xfrm>
            <a:off x="2185507" y="6230842"/>
            <a:ext cx="1857154" cy="369332"/>
          </a:xfrm>
          <a:prstGeom prst="rect">
            <a:avLst/>
          </a:prstGeom>
          <a:noFill/>
        </p:spPr>
        <p:txBody>
          <a:bodyPr wrap="square">
            <a:spAutoFit/>
          </a:bodyPr>
          <a:lstStyle/>
          <a:p>
            <a:pPr algn="ctr"/>
            <a:r>
              <a:rPr lang="en-US"/>
              <a:t>Decision Matrix</a:t>
            </a:r>
          </a:p>
        </p:txBody>
      </p:sp>
      <p:pic>
        <p:nvPicPr>
          <p:cNvPr id="64" name="Picture 63">
            <a:extLst>
              <a:ext uri="{FF2B5EF4-FFF2-40B4-BE49-F238E27FC236}">
                <a16:creationId xmlns:a16="http://schemas.microsoft.com/office/drawing/2014/main" id="{E740FF8B-A20D-4A42-F6B9-71AABB5CA9EC}"/>
              </a:ext>
            </a:extLst>
          </p:cNvPr>
          <p:cNvPicPr>
            <a:picLocks noChangeAspect="1"/>
          </p:cNvPicPr>
          <p:nvPr/>
        </p:nvPicPr>
        <p:blipFill>
          <a:blip r:embed="rId5"/>
          <a:stretch>
            <a:fillRect/>
          </a:stretch>
        </p:blipFill>
        <p:spPr>
          <a:xfrm>
            <a:off x="4237385" y="1703222"/>
            <a:ext cx="3830643" cy="1965960"/>
          </a:xfrm>
          <a:prstGeom prst="rect">
            <a:avLst/>
          </a:prstGeom>
        </p:spPr>
      </p:pic>
      <p:sp>
        <p:nvSpPr>
          <p:cNvPr id="65" name="TextBox 64">
            <a:extLst>
              <a:ext uri="{FF2B5EF4-FFF2-40B4-BE49-F238E27FC236}">
                <a16:creationId xmlns:a16="http://schemas.microsoft.com/office/drawing/2014/main" id="{296617EF-45E2-ADA7-5A9F-9FD99D4A3E24}"/>
              </a:ext>
            </a:extLst>
          </p:cNvPr>
          <p:cNvSpPr txBox="1"/>
          <p:nvPr/>
        </p:nvSpPr>
        <p:spPr>
          <a:xfrm>
            <a:off x="4945910" y="3669182"/>
            <a:ext cx="2413592" cy="369332"/>
          </a:xfrm>
          <a:prstGeom prst="rect">
            <a:avLst/>
          </a:prstGeom>
          <a:noFill/>
        </p:spPr>
        <p:txBody>
          <a:bodyPr wrap="square">
            <a:spAutoFit/>
          </a:bodyPr>
          <a:lstStyle/>
          <a:p>
            <a:pPr algn="ctr"/>
            <a:r>
              <a:rPr lang="en-US"/>
              <a:t>Morphological Matrix</a:t>
            </a:r>
          </a:p>
        </p:txBody>
      </p:sp>
      <p:pic>
        <p:nvPicPr>
          <p:cNvPr id="70" name="Picture 69">
            <a:extLst>
              <a:ext uri="{FF2B5EF4-FFF2-40B4-BE49-F238E27FC236}">
                <a16:creationId xmlns:a16="http://schemas.microsoft.com/office/drawing/2014/main" id="{8AD9D59C-0B3B-038A-A5B0-00C312DA7398}"/>
              </a:ext>
            </a:extLst>
          </p:cNvPr>
          <p:cNvPicPr>
            <a:picLocks noChangeAspect="1"/>
          </p:cNvPicPr>
          <p:nvPr/>
        </p:nvPicPr>
        <p:blipFill>
          <a:blip r:embed="rId6"/>
          <a:stretch>
            <a:fillRect/>
          </a:stretch>
        </p:blipFill>
        <p:spPr>
          <a:xfrm>
            <a:off x="261220" y="1699295"/>
            <a:ext cx="3848575" cy="1969887"/>
          </a:xfrm>
          <a:prstGeom prst="rect">
            <a:avLst/>
          </a:prstGeom>
        </p:spPr>
      </p:pic>
      <p:sp>
        <p:nvSpPr>
          <p:cNvPr id="71" name="TextBox 70">
            <a:extLst>
              <a:ext uri="{FF2B5EF4-FFF2-40B4-BE49-F238E27FC236}">
                <a16:creationId xmlns:a16="http://schemas.microsoft.com/office/drawing/2014/main" id="{5A6B2F52-C08C-783D-8168-85D9ADB42991}"/>
              </a:ext>
            </a:extLst>
          </p:cNvPr>
          <p:cNvSpPr txBox="1"/>
          <p:nvPr/>
        </p:nvSpPr>
        <p:spPr>
          <a:xfrm>
            <a:off x="978711" y="3669182"/>
            <a:ext cx="2413592" cy="369332"/>
          </a:xfrm>
          <a:prstGeom prst="rect">
            <a:avLst/>
          </a:prstGeom>
          <a:noFill/>
        </p:spPr>
        <p:txBody>
          <a:bodyPr wrap="square">
            <a:spAutoFit/>
          </a:bodyPr>
          <a:lstStyle/>
          <a:p>
            <a:pPr algn="ctr"/>
            <a:r>
              <a:rPr lang="en-US"/>
              <a:t>Specifications Chart</a:t>
            </a:r>
          </a:p>
        </p:txBody>
      </p:sp>
      <p:grpSp>
        <p:nvGrpSpPr>
          <p:cNvPr id="84" name="Group 83">
            <a:extLst>
              <a:ext uri="{FF2B5EF4-FFF2-40B4-BE49-F238E27FC236}">
                <a16:creationId xmlns:a16="http://schemas.microsoft.com/office/drawing/2014/main" id="{C4250056-78F1-9951-521C-F7D758103443}"/>
              </a:ext>
            </a:extLst>
          </p:cNvPr>
          <p:cNvGrpSpPr/>
          <p:nvPr/>
        </p:nvGrpSpPr>
        <p:grpSpPr>
          <a:xfrm>
            <a:off x="6165590" y="4320317"/>
            <a:ext cx="5287926" cy="1965960"/>
            <a:chOff x="5550195" y="4179902"/>
            <a:chExt cx="5350869" cy="2023003"/>
          </a:xfrm>
        </p:grpSpPr>
        <p:pic>
          <p:nvPicPr>
            <p:cNvPr id="82" name="Picture 81">
              <a:extLst>
                <a:ext uri="{FF2B5EF4-FFF2-40B4-BE49-F238E27FC236}">
                  <a16:creationId xmlns:a16="http://schemas.microsoft.com/office/drawing/2014/main" id="{7BCB8455-B2E5-0EA4-867A-E318359DD530}"/>
                </a:ext>
              </a:extLst>
            </p:cNvPr>
            <p:cNvPicPr>
              <a:picLocks noChangeAspect="1"/>
            </p:cNvPicPr>
            <p:nvPr/>
          </p:nvPicPr>
          <p:blipFill>
            <a:blip r:embed="rId7"/>
            <a:stretch>
              <a:fillRect/>
            </a:stretch>
          </p:blipFill>
          <p:spPr>
            <a:xfrm>
              <a:off x="5872374" y="4281638"/>
              <a:ext cx="4795118" cy="1921267"/>
            </a:xfrm>
            <a:prstGeom prst="rect">
              <a:avLst/>
            </a:prstGeom>
          </p:spPr>
        </p:pic>
        <p:sp>
          <p:nvSpPr>
            <p:cNvPr id="83" name="Rectangle 82">
              <a:extLst>
                <a:ext uri="{FF2B5EF4-FFF2-40B4-BE49-F238E27FC236}">
                  <a16:creationId xmlns:a16="http://schemas.microsoft.com/office/drawing/2014/main" id="{6F3B823D-EFFB-7815-1BB9-0955572D6F9E}"/>
                </a:ext>
              </a:extLst>
            </p:cNvPr>
            <p:cNvSpPr/>
            <p:nvPr/>
          </p:nvSpPr>
          <p:spPr>
            <a:xfrm>
              <a:off x="5550195" y="4179902"/>
              <a:ext cx="5350869" cy="1965960"/>
            </a:xfrm>
            <a:prstGeom prst="rect">
              <a:avLst/>
            </a:prstGeom>
            <a:no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1" name="TextBox 90">
            <a:extLst>
              <a:ext uri="{FF2B5EF4-FFF2-40B4-BE49-F238E27FC236}">
                <a16:creationId xmlns:a16="http://schemas.microsoft.com/office/drawing/2014/main" id="{DF8A21C8-4F7E-F606-1D9C-09D04E988D21}"/>
              </a:ext>
            </a:extLst>
          </p:cNvPr>
          <p:cNvSpPr txBox="1"/>
          <p:nvPr/>
        </p:nvSpPr>
        <p:spPr>
          <a:xfrm>
            <a:off x="7680594" y="6200478"/>
            <a:ext cx="2363121" cy="369332"/>
          </a:xfrm>
          <a:prstGeom prst="rect">
            <a:avLst/>
          </a:prstGeom>
          <a:noFill/>
        </p:spPr>
        <p:txBody>
          <a:bodyPr wrap="square">
            <a:spAutoFit/>
          </a:bodyPr>
          <a:lstStyle/>
          <a:p>
            <a:pPr algn="ctr"/>
            <a:r>
              <a:rPr lang="en-US"/>
              <a:t>CAD of Final Concept</a:t>
            </a:r>
          </a:p>
        </p:txBody>
      </p:sp>
      <p:sp>
        <p:nvSpPr>
          <p:cNvPr id="92" name="Rectangle 91">
            <a:extLst>
              <a:ext uri="{FF2B5EF4-FFF2-40B4-BE49-F238E27FC236}">
                <a16:creationId xmlns:a16="http://schemas.microsoft.com/office/drawing/2014/main" id="{27A5D914-1CBF-5035-1B8C-18F5477445AF}"/>
              </a:ext>
            </a:extLst>
          </p:cNvPr>
          <p:cNvSpPr/>
          <p:nvPr/>
        </p:nvSpPr>
        <p:spPr>
          <a:xfrm>
            <a:off x="4834270" y="4536558"/>
            <a:ext cx="518745" cy="1694284"/>
          </a:xfrm>
          <a:prstGeom prst="rect">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093FE441-838B-B7B5-CEB7-56B04887DAB2}"/>
              </a:ext>
            </a:extLst>
          </p:cNvPr>
          <p:cNvSpPr/>
          <p:nvPr/>
        </p:nvSpPr>
        <p:spPr>
          <a:xfrm>
            <a:off x="11103935" y="1729457"/>
            <a:ext cx="787879" cy="1931283"/>
          </a:xfrm>
          <a:prstGeom prst="rect">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A56E92-3F19-7F64-3367-E00E99F687C4}"/>
              </a:ext>
            </a:extLst>
          </p:cNvPr>
          <p:cNvSpPr txBox="1"/>
          <p:nvPr/>
        </p:nvSpPr>
        <p:spPr>
          <a:xfrm>
            <a:off x="11339666" y="6466114"/>
            <a:ext cx="852334" cy="370320"/>
          </a:xfrm>
          <a:prstGeom prst="rect">
            <a:avLst/>
          </a:prstGeom>
          <a:noFill/>
        </p:spPr>
        <p:txBody>
          <a:bodyPr wrap="square" rtlCol="0">
            <a:spAutoFit/>
          </a:bodyPr>
          <a:lstStyle/>
          <a:p>
            <a:pPr algn="r"/>
            <a:r>
              <a:rPr lang="en-US"/>
              <a:t>LQ - 24</a:t>
            </a:r>
          </a:p>
        </p:txBody>
      </p:sp>
    </p:spTree>
    <p:extLst>
      <p:ext uri="{BB962C8B-B14F-4D97-AF65-F5344CB8AC3E}">
        <p14:creationId xmlns:p14="http://schemas.microsoft.com/office/powerpoint/2010/main" val="59274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0123B-79E0-164E-DF82-3DDA0EC7D29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BAA1586-6042-D277-D2D4-36C68E842C0A}"/>
              </a:ext>
            </a:extLst>
          </p:cNvPr>
          <p:cNvSpPr>
            <a:spLocks noGrp="1"/>
          </p:cNvSpPr>
          <p:nvPr>
            <p:ph type="title"/>
          </p:nvPr>
        </p:nvSpPr>
        <p:spPr/>
        <p:txBody>
          <a:bodyPr/>
          <a:lstStyle/>
          <a:p>
            <a:pPr algn="l"/>
            <a:r>
              <a:rPr lang="en-US"/>
              <a:t>Steering FMEA</a:t>
            </a:r>
          </a:p>
        </p:txBody>
      </p:sp>
      <p:pic>
        <p:nvPicPr>
          <p:cNvPr id="9" name="Picture 8">
            <a:extLst>
              <a:ext uri="{FF2B5EF4-FFF2-40B4-BE49-F238E27FC236}">
                <a16:creationId xmlns:a16="http://schemas.microsoft.com/office/drawing/2014/main" id="{8DD9ABCE-D186-C986-9553-8E6784A6AF4B}"/>
              </a:ext>
            </a:extLst>
          </p:cNvPr>
          <p:cNvPicPr>
            <a:picLocks noChangeAspect="1"/>
          </p:cNvPicPr>
          <p:nvPr/>
        </p:nvPicPr>
        <p:blipFill>
          <a:blip r:embed="rId3"/>
          <a:stretch>
            <a:fillRect/>
          </a:stretch>
        </p:blipFill>
        <p:spPr>
          <a:xfrm>
            <a:off x="365760" y="2538037"/>
            <a:ext cx="11460480" cy="2758918"/>
          </a:xfrm>
          <a:prstGeom prst="rect">
            <a:avLst/>
          </a:prstGeom>
        </p:spPr>
      </p:pic>
      <p:sp>
        <p:nvSpPr>
          <p:cNvPr id="2" name="TextBox 1">
            <a:extLst>
              <a:ext uri="{FF2B5EF4-FFF2-40B4-BE49-F238E27FC236}">
                <a16:creationId xmlns:a16="http://schemas.microsoft.com/office/drawing/2014/main" id="{5249DDF0-9528-E4BD-1D7E-A0CEA81168D0}"/>
              </a:ext>
            </a:extLst>
          </p:cNvPr>
          <p:cNvSpPr txBox="1"/>
          <p:nvPr/>
        </p:nvSpPr>
        <p:spPr>
          <a:xfrm>
            <a:off x="11339666" y="6466114"/>
            <a:ext cx="852334" cy="370320"/>
          </a:xfrm>
          <a:prstGeom prst="rect">
            <a:avLst/>
          </a:prstGeom>
          <a:noFill/>
        </p:spPr>
        <p:txBody>
          <a:bodyPr wrap="square" rtlCol="0">
            <a:spAutoFit/>
          </a:bodyPr>
          <a:lstStyle/>
          <a:p>
            <a:pPr algn="r"/>
            <a:r>
              <a:rPr lang="en-US"/>
              <a:t>SC - 25</a:t>
            </a:r>
          </a:p>
        </p:txBody>
      </p:sp>
    </p:spTree>
    <p:extLst>
      <p:ext uri="{BB962C8B-B14F-4D97-AF65-F5344CB8AC3E}">
        <p14:creationId xmlns:p14="http://schemas.microsoft.com/office/powerpoint/2010/main" val="1469716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6D544-0761-5A58-5114-E72237D8980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AA48438-8AE9-63DA-8B5A-EA052895A011}"/>
              </a:ext>
            </a:extLst>
          </p:cNvPr>
          <p:cNvSpPr>
            <a:spLocks noGrp="1"/>
          </p:cNvSpPr>
          <p:nvPr>
            <p:ph type="title"/>
          </p:nvPr>
        </p:nvSpPr>
        <p:spPr/>
        <p:txBody>
          <a:bodyPr>
            <a:normAutofit/>
          </a:bodyPr>
          <a:lstStyle/>
          <a:p>
            <a:pPr algn="l"/>
            <a:r>
              <a:rPr lang="en-US"/>
              <a:t>Steering Initial Prototyping </a:t>
            </a:r>
          </a:p>
        </p:txBody>
      </p:sp>
      <p:pic>
        <p:nvPicPr>
          <p:cNvPr id="4" name="Content Placeholder 13" descr="A blue gears on a black metal frame&#10;&#10;AI-generated content may be incorrect.">
            <a:extLst>
              <a:ext uri="{FF2B5EF4-FFF2-40B4-BE49-F238E27FC236}">
                <a16:creationId xmlns:a16="http://schemas.microsoft.com/office/drawing/2014/main" id="{CF142815-8A4A-7BA3-2034-5ECEA34949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9770" y="1649820"/>
            <a:ext cx="3318790" cy="2488590"/>
          </a:xfrm>
          <a:prstGeom prst="rect">
            <a:avLst/>
          </a:prstGeom>
          <a:ln>
            <a:solidFill>
              <a:srgbClr val="000000"/>
            </a:solidFill>
          </a:ln>
        </p:spPr>
      </p:pic>
      <p:pic>
        <p:nvPicPr>
          <p:cNvPr id="8" name="Picture 7">
            <a:extLst>
              <a:ext uri="{FF2B5EF4-FFF2-40B4-BE49-F238E27FC236}">
                <a16:creationId xmlns:a16="http://schemas.microsoft.com/office/drawing/2014/main" id="{9F48DB12-37AD-5D77-3D21-905AEA34C20E}"/>
              </a:ext>
            </a:extLst>
          </p:cNvPr>
          <p:cNvPicPr>
            <a:picLocks noChangeAspect="1"/>
          </p:cNvPicPr>
          <p:nvPr/>
        </p:nvPicPr>
        <p:blipFill>
          <a:blip r:embed="rId4"/>
          <a:stretch>
            <a:fillRect/>
          </a:stretch>
        </p:blipFill>
        <p:spPr>
          <a:xfrm>
            <a:off x="8469028" y="1649675"/>
            <a:ext cx="2870167" cy="2488734"/>
          </a:xfrm>
          <a:prstGeom prst="rect">
            <a:avLst/>
          </a:prstGeom>
          <a:ln>
            <a:solidFill>
              <a:srgbClr val="000000"/>
            </a:solidFill>
          </a:ln>
        </p:spPr>
      </p:pic>
      <p:pic>
        <p:nvPicPr>
          <p:cNvPr id="2053" name="Picture 5">
            <a:extLst>
              <a:ext uri="{FF2B5EF4-FFF2-40B4-BE49-F238E27FC236}">
                <a16:creationId xmlns:a16="http://schemas.microsoft.com/office/drawing/2014/main" id="{75357C1E-89A1-9421-5F14-E91E2FF959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58988" y="-8374063"/>
            <a:ext cx="23517225" cy="174593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Table 20">
            <a:extLst>
              <a:ext uri="{FF2B5EF4-FFF2-40B4-BE49-F238E27FC236}">
                <a16:creationId xmlns:a16="http://schemas.microsoft.com/office/drawing/2014/main" id="{ABB75CB0-5359-E5CD-8A30-368F9165965E}"/>
              </a:ext>
            </a:extLst>
          </p:cNvPr>
          <p:cNvGraphicFramePr>
            <a:graphicFrameLocks noGrp="1"/>
          </p:cNvGraphicFramePr>
          <p:nvPr>
            <p:extLst>
              <p:ext uri="{D42A27DB-BD31-4B8C-83A1-F6EECF244321}">
                <p14:modId xmlns:p14="http://schemas.microsoft.com/office/powerpoint/2010/main" val="214913219"/>
              </p:ext>
            </p:extLst>
          </p:nvPr>
        </p:nvGraphicFramePr>
        <p:xfrm>
          <a:off x="60053" y="4242584"/>
          <a:ext cx="11858223" cy="2307072"/>
        </p:xfrm>
        <a:graphic>
          <a:graphicData uri="http://schemas.openxmlformats.org/drawingml/2006/table">
            <a:tbl>
              <a:tblPr firstRow="1" bandRow="1">
                <a:tableStyleId>{F5AB1C69-6EDB-4FF4-983F-18BD219EF322}</a:tableStyleId>
              </a:tblPr>
              <a:tblGrid>
                <a:gridCol w="3952741">
                  <a:extLst>
                    <a:ext uri="{9D8B030D-6E8A-4147-A177-3AD203B41FA5}">
                      <a16:colId xmlns:a16="http://schemas.microsoft.com/office/drawing/2014/main" val="47317893"/>
                    </a:ext>
                  </a:extLst>
                </a:gridCol>
                <a:gridCol w="3952741">
                  <a:extLst>
                    <a:ext uri="{9D8B030D-6E8A-4147-A177-3AD203B41FA5}">
                      <a16:colId xmlns:a16="http://schemas.microsoft.com/office/drawing/2014/main" val="1894335974"/>
                    </a:ext>
                  </a:extLst>
                </a:gridCol>
                <a:gridCol w="3952741">
                  <a:extLst>
                    <a:ext uri="{9D8B030D-6E8A-4147-A177-3AD203B41FA5}">
                      <a16:colId xmlns:a16="http://schemas.microsoft.com/office/drawing/2014/main" val="1973216197"/>
                    </a:ext>
                  </a:extLst>
                </a:gridCol>
              </a:tblGrid>
              <a:tr h="426815">
                <a:tc>
                  <a:txBody>
                    <a:bodyPr/>
                    <a:lstStyle/>
                    <a:p>
                      <a:pPr algn="ctr"/>
                      <a:r>
                        <a:rPr lang="en-US" sz="1600"/>
                        <a:t>Prototype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Prototype 2</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Prototype 3</a:t>
                      </a:r>
                    </a:p>
                  </a:txBody>
                  <a:tcPr/>
                </a:tc>
                <a:extLst>
                  <a:ext uri="{0D108BD9-81ED-4DB2-BD59-A6C34878D82A}">
                    <a16:rowId xmlns:a16="http://schemas.microsoft.com/office/drawing/2014/main" val="3479174799"/>
                  </a:ext>
                </a:extLst>
              </a:tr>
              <a:tr h="1880257">
                <a:tc>
                  <a:txBody>
                    <a:bodyPr/>
                    <a:lstStyle/>
                    <a:p>
                      <a:pPr marL="285750" indent="-285750">
                        <a:buFont typeface="Arial" panose="020B0604020202020204" pitchFamily="34" charset="0"/>
                        <a:buChar char="•"/>
                      </a:pPr>
                      <a:r>
                        <a:rPr lang="en-US" sz="1600"/>
                        <a:t>Question: How to mount the motor and electrical components?</a:t>
                      </a:r>
                    </a:p>
                    <a:p>
                      <a:pPr marL="285750" indent="-285750">
                        <a:buFont typeface="Arial" panose="020B0604020202020204" pitchFamily="34" charset="0"/>
                        <a:buChar char="•"/>
                      </a:pPr>
                      <a:r>
                        <a:rPr lang="en-US" sz="1600"/>
                        <a:t>Answer: 3D Print Mounts</a:t>
                      </a:r>
                    </a:p>
                    <a:p>
                      <a:pPr marL="285750" indent="-285750">
                        <a:buFont typeface="Arial" panose="020B0604020202020204" pitchFamily="34" charset="0"/>
                        <a:buChar char="•"/>
                      </a:pPr>
                      <a:r>
                        <a:rPr lang="en-US" sz="1600"/>
                        <a:t>Takeaway: Measure components before printing prototypes</a:t>
                      </a:r>
                    </a:p>
                  </a:txBody>
                  <a:tcPr/>
                </a:tc>
                <a:tc>
                  <a:txBody>
                    <a:bodyPr/>
                    <a:lstStyle/>
                    <a:p>
                      <a:pPr marL="285750" indent="-285750">
                        <a:buFont typeface="Arial" panose="020B0604020202020204" pitchFamily="34" charset="0"/>
                        <a:buChar char="•"/>
                      </a:pPr>
                      <a:r>
                        <a:rPr lang="en-US" sz="1600"/>
                        <a:t>Question: How do we align the motor with the steering shaft and prove subsystem feasibility?</a:t>
                      </a:r>
                    </a:p>
                    <a:p>
                      <a:pPr marL="285750" indent="-285750">
                        <a:buFont typeface="Arial" panose="020B0604020202020204" pitchFamily="34" charset="0"/>
                        <a:buChar char="•"/>
                      </a:pPr>
                      <a:r>
                        <a:rPr lang="en-US" sz="1600"/>
                        <a:t>Answer: 3D-printed gears validate system motion and mounting angle.</a:t>
                      </a:r>
                    </a:p>
                    <a:p>
                      <a:pPr marL="285750" indent="-285750">
                        <a:buFont typeface="Arial" panose="020B0604020202020204" pitchFamily="34" charset="0"/>
                        <a:buChar char="•"/>
                      </a:pPr>
                      <a:r>
                        <a:rPr lang="en-US" sz="1600"/>
                        <a:t>Takeaway: Pursue manufacturing.</a:t>
                      </a:r>
                    </a:p>
                  </a:txBody>
                  <a:tcPr/>
                </a:tc>
                <a:tc>
                  <a:txBody>
                    <a:bodyPr/>
                    <a:lstStyle/>
                    <a:p>
                      <a:r>
                        <a:rPr lang="en-US" sz="1600"/>
                        <a:t>Question: How to manufacture subsystem and include a mechanical failsafe?</a:t>
                      </a:r>
                    </a:p>
                    <a:p>
                      <a:r>
                        <a:rPr lang="en-US" sz="1600"/>
                        <a:t>Answer: Machine with aluminum and use a linear actuator.</a:t>
                      </a:r>
                    </a:p>
                    <a:p>
                      <a:r>
                        <a:rPr lang="en-US" sz="1600"/>
                        <a:t>Takeaway: Machining takes a lot of time and create a cover to protect limit switches.</a:t>
                      </a:r>
                    </a:p>
                  </a:txBody>
                  <a:tcPr/>
                </a:tc>
                <a:extLst>
                  <a:ext uri="{0D108BD9-81ED-4DB2-BD59-A6C34878D82A}">
                    <a16:rowId xmlns:a16="http://schemas.microsoft.com/office/drawing/2014/main" val="2662413675"/>
                  </a:ext>
                </a:extLst>
              </a:tr>
            </a:tbl>
          </a:graphicData>
        </a:graphic>
      </p:graphicFrame>
      <p:sp>
        <p:nvSpPr>
          <p:cNvPr id="22" name="Arrow: Right 21">
            <a:extLst>
              <a:ext uri="{FF2B5EF4-FFF2-40B4-BE49-F238E27FC236}">
                <a16:creationId xmlns:a16="http://schemas.microsoft.com/office/drawing/2014/main" id="{3ACBC671-FC8A-5A01-3F81-0BE315805B83}"/>
              </a:ext>
            </a:extLst>
          </p:cNvPr>
          <p:cNvSpPr/>
          <p:nvPr/>
        </p:nvSpPr>
        <p:spPr>
          <a:xfrm>
            <a:off x="3889447" y="2822771"/>
            <a:ext cx="331342" cy="165406"/>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38C3A345-715B-E2B2-E9D2-86817163393B}"/>
              </a:ext>
            </a:extLst>
          </p:cNvPr>
          <p:cNvSpPr/>
          <p:nvPr/>
        </p:nvSpPr>
        <p:spPr>
          <a:xfrm>
            <a:off x="7893123" y="2811339"/>
            <a:ext cx="331342" cy="165406"/>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F8837B1-C9A3-81A9-3488-7B446DD8D54C}"/>
              </a:ext>
            </a:extLst>
          </p:cNvPr>
          <p:cNvPicPr>
            <a:picLocks noChangeAspect="1"/>
          </p:cNvPicPr>
          <p:nvPr/>
        </p:nvPicPr>
        <p:blipFill>
          <a:blip r:embed="rId6"/>
          <a:stretch>
            <a:fillRect/>
          </a:stretch>
        </p:blipFill>
        <p:spPr>
          <a:xfrm>
            <a:off x="236465" y="1985665"/>
            <a:ext cx="3544001" cy="1982160"/>
          </a:xfrm>
          <a:prstGeom prst="rect">
            <a:avLst/>
          </a:prstGeom>
          <a:ln>
            <a:solidFill>
              <a:srgbClr val="000000"/>
            </a:solidFill>
          </a:ln>
        </p:spPr>
      </p:pic>
      <p:sp>
        <p:nvSpPr>
          <p:cNvPr id="2" name="TextBox 1">
            <a:extLst>
              <a:ext uri="{FF2B5EF4-FFF2-40B4-BE49-F238E27FC236}">
                <a16:creationId xmlns:a16="http://schemas.microsoft.com/office/drawing/2014/main" id="{227ACDFF-6C08-A181-67A1-195FE51C85C4}"/>
              </a:ext>
            </a:extLst>
          </p:cNvPr>
          <p:cNvSpPr txBox="1"/>
          <p:nvPr/>
        </p:nvSpPr>
        <p:spPr>
          <a:xfrm>
            <a:off x="11339666" y="6466114"/>
            <a:ext cx="852334" cy="370320"/>
          </a:xfrm>
          <a:prstGeom prst="rect">
            <a:avLst/>
          </a:prstGeom>
          <a:noFill/>
        </p:spPr>
        <p:txBody>
          <a:bodyPr wrap="square" rtlCol="0">
            <a:spAutoFit/>
          </a:bodyPr>
          <a:lstStyle/>
          <a:p>
            <a:pPr algn="r"/>
            <a:r>
              <a:rPr lang="en-US"/>
              <a:t>SC - 26</a:t>
            </a:r>
          </a:p>
        </p:txBody>
      </p:sp>
    </p:spTree>
    <p:extLst>
      <p:ext uri="{BB962C8B-B14F-4D97-AF65-F5344CB8AC3E}">
        <p14:creationId xmlns:p14="http://schemas.microsoft.com/office/powerpoint/2010/main" val="3835811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34DD6-0438-34E1-24F4-2A35F3A5ABE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350AB65-646D-F91D-3E63-B0A0ED1CA4A1}"/>
              </a:ext>
            </a:extLst>
          </p:cNvPr>
          <p:cNvSpPr>
            <a:spLocks noGrp="1"/>
          </p:cNvSpPr>
          <p:nvPr>
            <p:ph type="title"/>
          </p:nvPr>
        </p:nvSpPr>
        <p:spPr/>
        <p:txBody>
          <a:bodyPr>
            <a:normAutofit/>
          </a:bodyPr>
          <a:lstStyle/>
          <a:p>
            <a:pPr algn="l"/>
            <a:r>
              <a:rPr lang="en-US"/>
              <a:t>Steering Design Summary</a:t>
            </a:r>
          </a:p>
        </p:txBody>
      </p:sp>
      <p:pic>
        <p:nvPicPr>
          <p:cNvPr id="5" name="Picture 4">
            <a:extLst>
              <a:ext uri="{FF2B5EF4-FFF2-40B4-BE49-F238E27FC236}">
                <a16:creationId xmlns:a16="http://schemas.microsoft.com/office/drawing/2014/main" id="{C29C049C-FC8E-AB44-8569-DAB4F60F673E}"/>
              </a:ext>
            </a:extLst>
          </p:cNvPr>
          <p:cNvPicPr>
            <a:picLocks noChangeAspect="1"/>
          </p:cNvPicPr>
          <p:nvPr/>
        </p:nvPicPr>
        <p:blipFill>
          <a:blip r:embed="rId2"/>
          <a:stretch>
            <a:fillRect/>
          </a:stretch>
        </p:blipFill>
        <p:spPr>
          <a:xfrm>
            <a:off x="396318" y="1847064"/>
            <a:ext cx="5764729" cy="4431925"/>
          </a:xfrm>
          <a:prstGeom prst="rect">
            <a:avLst/>
          </a:prstGeom>
          <a:ln>
            <a:solidFill>
              <a:schemeClr val="accent4">
                <a:lumMod val="10000"/>
              </a:schemeClr>
            </a:solidFill>
          </a:ln>
        </p:spPr>
      </p:pic>
      <p:pic>
        <p:nvPicPr>
          <p:cNvPr id="6" name="Picture 5">
            <a:extLst>
              <a:ext uri="{FF2B5EF4-FFF2-40B4-BE49-F238E27FC236}">
                <a16:creationId xmlns:a16="http://schemas.microsoft.com/office/drawing/2014/main" id="{4AF47E65-7953-9B76-8E42-5524413C8DF4}"/>
              </a:ext>
            </a:extLst>
          </p:cNvPr>
          <p:cNvPicPr>
            <a:picLocks noChangeAspect="1"/>
          </p:cNvPicPr>
          <p:nvPr/>
        </p:nvPicPr>
        <p:blipFill>
          <a:blip r:embed="rId3"/>
          <a:srcRect l="6617" r="7309"/>
          <a:stretch>
            <a:fillRect/>
          </a:stretch>
        </p:blipFill>
        <p:spPr>
          <a:xfrm>
            <a:off x="6362156" y="1847064"/>
            <a:ext cx="2566937" cy="2128465"/>
          </a:xfrm>
          <a:prstGeom prst="rect">
            <a:avLst/>
          </a:prstGeom>
          <a:ln>
            <a:solidFill>
              <a:schemeClr val="accent4">
                <a:lumMod val="10000"/>
              </a:schemeClr>
            </a:solidFill>
          </a:ln>
        </p:spPr>
      </p:pic>
      <p:pic>
        <p:nvPicPr>
          <p:cNvPr id="7" name="Picture 6">
            <a:extLst>
              <a:ext uri="{FF2B5EF4-FFF2-40B4-BE49-F238E27FC236}">
                <a16:creationId xmlns:a16="http://schemas.microsoft.com/office/drawing/2014/main" id="{D2F90F23-B8AA-B3C9-8499-73AB9D0BCB7C}"/>
              </a:ext>
            </a:extLst>
          </p:cNvPr>
          <p:cNvPicPr>
            <a:picLocks noChangeAspect="1"/>
          </p:cNvPicPr>
          <p:nvPr/>
        </p:nvPicPr>
        <p:blipFill>
          <a:blip r:embed="rId4"/>
          <a:stretch>
            <a:fillRect/>
          </a:stretch>
        </p:blipFill>
        <p:spPr>
          <a:xfrm>
            <a:off x="9130202" y="1811009"/>
            <a:ext cx="2566937" cy="2164520"/>
          </a:xfrm>
          <a:prstGeom prst="rect">
            <a:avLst/>
          </a:prstGeom>
          <a:ln>
            <a:solidFill>
              <a:schemeClr val="accent4">
                <a:lumMod val="10000"/>
              </a:schemeClr>
            </a:solidFill>
          </a:ln>
        </p:spPr>
      </p:pic>
      <p:pic>
        <p:nvPicPr>
          <p:cNvPr id="8" name="Picture 7">
            <a:extLst>
              <a:ext uri="{FF2B5EF4-FFF2-40B4-BE49-F238E27FC236}">
                <a16:creationId xmlns:a16="http://schemas.microsoft.com/office/drawing/2014/main" id="{EF0ED978-72E0-ED56-1834-2C9AA06FAC3D}"/>
              </a:ext>
            </a:extLst>
          </p:cNvPr>
          <p:cNvPicPr>
            <a:picLocks noChangeAspect="1"/>
          </p:cNvPicPr>
          <p:nvPr/>
        </p:nvPicPr>
        <p:blipFill>
          <a:blip r:embed="rId5"/>
          <a:stretch>
            <a:fillRect/>
          </a:stretch>
        </p:blipFill>
        <p:spPr>
          <a:xfrm>
            <a:off x="9150602" y="4179580"/>
            <a:ext cx="2526136" cy="2092415"/>
          </a:xfrm>
          <a:prstGeom prst="rect">
            <a:avLst/>
          </a:prstGeom>
          <a:ln>
            <a:solidFill>
              <a:schemeClr val="accent4">
                <a:lumMod val="10000"/>
              </a:schemeClr>
            </a:solidFill>
          </a:ln>
        </p:spPr>
      </p:pic>
      <p:pic>
        <p:nvPicPr>
          <p:cNvPr id="9" name="Picture 8">
            <a:extLst>
              <a:ext uri="{FF2B5EF4-FFF2-40B4-BE49-F238E27FC236}">
                <a16:creationId xmlns:a16="http://schemas.microsoft.com/office/drawing/2014/main" id="{B65651C2-4625-6C4B-30B3-98ABB6F716FA}"/>
              </a:ext>
            </a:extLst>
          </p:cNvPr>
          <p:cNvPicPr>
            <a:picLocks noChangeAspect="1"/>
          </p:cNvPicPr>
          <p:nvPr/>
        </p:nvPicPr>
        <p:blipFill>
          <a:blip r:embed="rId6"/>
          <a:stretch>
            <a:fillRect/>
          </a:stretch>
        </p:blipFill>
        <p:spPr>
          <a:xfrm>
            <a:off x="6362157" y="4179580"/>
            <a:ext cx="2566936" cy="2099409"/>
          </a:xfrm>
          <a:prstGeom prst="rect">
            <a:avLst/>
          </a:prstGeom>
          <a:ln>
            <a:solidFill>
              <a:schemeClr val="accent4">
                <a:lumMod val="10000"/>
              </a:schemeClr>
            </a:solidFill>
          </a:ln>
        </p:spPr>
      </p:pic>
      <p:sp>
        <p:nvSpPr>
          <p:cNvPr id="2" name="TextBox 1">
            <a:extLst>
              <a:ext uri="{FF2B5EF4-FFF2-40B4-BE49-F238E27FC236}">
                <a16:creationId xmlns:a16="http://schemas.microsoft.com/office/drawing/2014/main" id="{CDE1E9C5-9BE1-283A-C03A-757ED29EFF78}"/>
              </a:ext>
            </a:extLst>
          </p:cNvPr>
          <p:cNvSpPr txBox="1"/>
          <p:nvPr/>
        </p:nvSpPr>
        <p:spPr>
          <a:xfrm>
            <a:off x="11339666" y="6466114"/>
            <a:ext cx="852334" cy="370320"/>
          </a:xfrm>
          <a:prstGeom prst="rect">
            <a:avLst/>
          </a:prstGeom>
          <a:noFill/>
        </p:spPr>
        <p:txBody>
          <a:bodyPr wrap="square" rtlCol="0">
            <a:spAutoFit/>
          </a:bodyPr>
          <a:lstStyle/>
          <a:p>
            <a:pPr algn="r"/>
            <a:r>
              <a:rPr lang="en-US"/>
              <a:t>SC - 27</a:t>
            </a:r>
          </a:p>
        </p:txBody>
      </p:sp>
    </p:spTree>
    <p:extLst>
      <p:ext uri="{BB962C8B-B14F-4D97-AF65-F5344CB8AC3E}">
        <p14:creationId xmlns:p14="http://schemas.microsoft.com/office/powerpoint/2010/main" val="2837311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4D2A1-5B1B-33AE-D85E-59B7A1A10EB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3DD1B0E-C6D6-4A45-C197-69C9C0B8CE8B}"/>
              </a:ext>
            </a:extLst>
          </p:cNvPr>
          <p:cNvGraphicFramePr>
            <a:graphicFrameLocks noGrp="1"/>
          </p:cNvGraphicFramePr>
          <p:nvPr>
            <p:ph idx="1"/>
            <p:extLst>
              <p:ext uri="{D42A27DB-BD31-4B8C-83A1-F6EECF244321}">
                <p14:modId xmlns:p14="http://schemas.microsoft.com/office/powerpoint/2010/main" val="1479871071"/>
              </p:ext>
            </p:extLst>
          </p:nvPr>
        </p:nvGraphicFramePr>
        <p:xfrm>
          <a:off x="1839817" y="1627373"/>
          <a:ext cx="7777908" cy="4906329"/>
        </p:xfrm>
        <a:graphic>
          <a:graphicData uri="http://schemas.openxmlformats.org/drawingml/2006/table">
            <a:tbl>
              <a:tblPr firstRow="1" firstCol="1" bandRow="1">
                <a:tableStyleId>{F5AB1C69-6EDB-4FF4-983F-18BD219EF322}</a:tableStyleId>
              </a:tblPr>
              <a:tblGrid>
                <a:gridCol w="1499286">
                  <a:extLst>
                    <a:ext uri="{9D8B030D-6E8A-4147-A177-3AD203B41FA5}">
                      <a16:colId xmlns:a16="http://schemas.microsoft.com/office/drawing/2014/main" val="1791373517"/>
                    </a:ext>
                  </a:extLst>
                </a:gridCol>
                <a:gridCol w="2092043">
                  <a:extLst>
                    <a:ext uri="{9D8B030D-6E8A-4147-A177-3AD203B41FA5}">
                      <a16:colId xmlns:a16="http://schemas.microsoft.com/office/drawing/2014/main" val="4233619343"/>
                    </a:ext>
                  </a:extLst>
                </a:gridCol>
                <a:gridCol w="2394707">
                  <a:extLst>
                    <a:ext uri="{9D8B030D-6E8A-4147-A177-3AD203B41FA5}">
                      <a16:colId xmlns:a16="http://schemas.microsoft.com/office/drawing/2014/main" val="404453421"/>
                    </a:ext>
                  </a:extLst>
                </a:gridCol>
                <a:gridCol w="1791872">
                  <a:extLst>
                    <a:ext uri="{9D8B030D-6E8A-4147-A177-3AD203B41FA5}">
                      <a16:colId xmlns:a16="http://schemas.microsoft.com/office/drawing/2014/main" val="907621898"/>
                    </a:ext>
                  </a:extLst>
                </a:gridCol>
              </a:tblGrid>
              <a:tr h="198109">
                <a:tc>
                  <a:txBody>
                    <a:bodyPr/>
                    <a:lstStyle/>
                    <a:p>
                      <a:pPr marL="0" marR="0">
                        <a:lnSpc>
                          <a:spcPct val="115000"/>
                        </a:lnSpc>
                        <a:spcAft>
                          <a:spcPts val="800"/>
                        </a:spcAft>
                        <a:buNone/>
                      </a:pPr>
                      <a:r>
                        <a:rPr lang="en-US" sz="1100" kern="100">
                          <a:effectLst/>
                        </a:rPr>
                        <a:t>Experiment/Test</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Relevant DRs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Testing Equipment Needed</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0" marR="0">
                        <a:lnSpc>
                          <a:spcPct val="115000"/>
                        </a:lnSpc>
                        <a:spcAft>
                          <a:spcPts val="800"/>
                        </a:spcAft>
                        <a:buNone/>
                      </a:pPr>
                      <a:r>
                        <a:rPr lang="en-US" sz="1100" kern="100">
                          <a:effectLst/>
                        </a:rPr>
                        <a:t>Other Sources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2623495267"/>
                  </a:ext>
                </a:extLst>
              </a:tr>
              <a:tr h="960541">
                <a:tc>
                  <a:txBody>
                    <a:bodyPr/>
                    <a:lstStyle/>
                    <a:p>
                      <a:pPr marL="0" marR="0">
                        <a:lnSpc>
                          <a:spcPct val="115000"/>
                        </a:lnSpc>
                        <a:spcAft>
                          <a:spcPts val="800"/>
                        </a:spcAft>
                        <a:buNone/>
                      </a:pPr>
                      <a:r>
                        <a:rPr lang="en-US" sz="1100" b="1" kern="100">
                          <a:effectLst/>
                        </a:rPr>
                        <a:t>Motor Controlled Steering Test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ER6- Left turn radius</a:t>
                      </a:r>
                    </a:p>
                    <a:p>
                      <a:pPr marL="342900" marR="0" lvl="0" indent="-342900">
                        <a:lnSpc>
                          <a:spcPct val="115000"/>
                        </a:lnSpc>
                        <a:buFont typeface="Symbol" panose="05050102010706020507" pitchFamily="18" charset="2"/>
                        <a:buChar char=""/>
                      </a:pPr>
                      <a:r>
                        <a:rPr lang="en-US" sz="1100" b="1" kern="100">
                          <a:effectLst/>
                        </a:rPr>
                        <a:t>ER7- Right turn radius</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Means to make a video</a:t>
                      </a:r>
                    </a:p>
                    <a:p>
                      <a:pPr marL="342900" marR="0" lvl="0" indent="-342900">
                        <a:lnSpc>
                          <a:spcPct val="115000"/>
                        </a:lnSpc>
                        <a:buFont typeface="Symbol" panose="05050102010706020507" pitchFamily="18" charset="2"/>
                        <a:buChar char=""/>
                      </a:pPr>
                      <a:r>
                        <a:rPr lang="en-US" sz="1100" b="1" kern="100">
                          <a:effectLst/>
                        </a:rPr>
                        <a:t>Measuring tape</a:t>
                      </a:r>
                    </a:p>
                    <a:p>
                      <a:pPr marL="342900" marR="0" lvl="0" indent="-342900">
                        <a:lnSpc>
                          <a:spcPct val="115000"/>
                        </a:lnSpc>
                        <a:buFont typeface="Symbol" panose="05050102010706020507" pitchFamily="18" charset="2"/>
                        <a:buChar char=""/>
                      </a:pPr>
                      <a:r>
                        <a:rPr lang="en-US" sz="1100" b="1" kern="100">
                          <a:effectLst/>
                        </a:rPr>
                        <a:t>Go Kart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1" kern="100">
                          <a:effectLst/>
                        </a:rPr>
                        <a:t>Test driver</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3375837589"/>
                  </a:ext>
                </a:extLst>
              </a:tr>
              <a:tr h="1033471">
                <a:tc>
                  <a:txBody>
                    <a:bodyPr/>
                    <a:lstStyle/>
                    <a:p>
                      <a:pPr marL="0" marR="0">
                        <a:lnSpc>
                          <a:spcPct val="115000"/>
                        </a:lnSpc>
                        <a:spcAft>
                          <a:spcPts val="800"/>
                        </a:spcAft>
                        <a:buNone/>
                      </a:pPr>
                      <a:r>
                        <a:rPr lang="en-US" sz="1100" kern="100">
                          <a:effectLst/>
                        </a:rPr>
                        <a:t>Time Test 1 (Steering Dynamics)</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ER3- Time to Achieve Angle</a:t>
                      </a:r>
                    </a:p>
                    <a:p>
                      <a:pPr marL="342900" marR="0" lvl="0" indent="-342900">
                        <a:lnSpc>
                          <a:spcPct val="115000"/>
                        </a:lnSpc>
                        <a:buFont typeface="Symbol" panose="05050102010706020507" pitchFamily="18" charset="2"/>
                        <a:buChar char=""/>
                      </a:pPr>
                      <a:r>
                        <a:rPr lang="en-US" sz="1100" b="1" kern="100">
                          <a:effectLst/>
                        </a:rPr>
                        <a:t>ER4- Time to Start Turn</a:t>
                      </a:r>
                    </a:p>
                    <a:p>
                      <a:pPr marL="342900" marR="0" lvl="0" indent="-342900">
                        <a:lnSpc>
                          <a:spcPct val="115000"/>
                        </a:lnSpc>
                        <a:buFont typeface="Symbol" panose="05050102010706020507" pitchFamily="18" charset="2"/>
                        <a:buChar char=""/>
                      </a:pPr>
                      <a:r>
                        <a:rPr lang="en-US" sz="1100" b="1" kern="100">
                          <a:effectLst/>
                        </a:rPr>
                        <a:t>ER5- Rate of Steering</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Means to make a video</a:t>
                      </a:r>
                    </a:p>
                    <a:p>
                      <a:pPr marL="342900" marR="0" lvl="0" indent="-342900">
                        <a:lnSpc>
                          <a:spcPct val="115000"/>
                        </a:lnSpc>
                        <a:buFont typeface="Symbol" panose="05050102010706020507" pitchFamily="18" charset="2"/>
                        <a:buChar char=""/>
                      </a:pPr>
                      <a:r>
                        <a:rPr lang="en-US" sz="1100" b="1" kern="100">
                          <a:effectLst/>
                        </a:rPr>
                        <a:t>Measuring tape</a:t>
                      </a:r>
                    </a:p>
                    <a:p>
                      <a:pPr marL="342900" marR="0" lvl="0" indent="-342900">
                        <a:lnSpc>
                          <a:spcPct val="115000"/>
                        </a:lnSpc>
                        <a:buFont typeface="Symbol" panose="05050102010706020507" pitchFamily="18" charset="2"/>
                        <a:buChar char=""/>
                      </a:pPr>
                      <a:r>
                        <a:rPr lang="en-US" sz="1100" b="1" kern="100">
                          <a:effectLst/>
                        </a:rPr>
                        <a:t>Stopwatch</a:t>
                      </a:r>
                    </a:p>
                    <a:p>
                      <a:pPr marL="342900" marR="0" lvl="0" indent="-342900">
                        <a:lnSpc>
                          <a:spcPct val="115000"/>
                        </a:lnSpc>
                        <a:buFont typeface="Symbol" panose="05050102010706020507" pitchFamily="18" charset="2"/>
                        <a:buChar char=""/>
                      </a:pPr>
                      <a:r>
                        <a:rPr lang="en-US" sz="1100" b="1" kern="100">
                          <a:effectLst/>
                        </a:rPr>
                        <a:t>Go Kart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1" kern="100">
                          <a:effectLst/>
                        </a:rPr>
                        <a:t>No oil/water on roads</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1447366561"/>
                  </a:ext>
                </a:extLst>
              </a:tr>
              <a:tr h="1352371">
                <a:tc>
                  <a:txBody>
                    <a:bodyPr/>
                    <a:lstStyle/>
                    <a:p>
                      <a:pPr marL="0" marR="0">
                        <a:lnSpc>
                          <a:spcPct val="115000"/>
                        </a:lnSpc>
                        <a:spcAft>
                          <a:spcPts val="800"/>
                        </a:spcAft>
                        <a:buNone/>
                      </a:pPr>
                      <a:r>
                        <a:rPr lang="en-US" sz="1100" kern="100">
                          <a:effectLst/>
                        </a:rPr>
                        <a:t>Time Test 2 (Override and Safety Response)</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ER1- Manual Override Response</a:t>
                      </a:r>
                    </a:p>
                    <a:p>
                      <a:pPr marL="342900" marR="0" lvl="0" indent="-342900">
                        <a:lnSpc>
                          <a:spcPct val="115000"/>
                        </a:lnSpc>
                        <a:buFont typeface="Symbol" panose="05050102010706020507" pitchFamily="18" charset="2"/>
                        <a:buChar char=""/>
                      </a:pPr>
                      <a:r>
                        <a:rPr lang="en-US" sz="1100" b="1" kern="100">
                          <a:effectLst/>
                        </a:rPr>
                        <a:t>ER2- Actuation Response Time</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Means to make a video</a:t>
                      </a:r>
                    </a:p>
                    <a:p>
                      <a:pPr marL="342900" marR="0" lvl="0" indent="-342900">
                        <a:lnSpc>
                          <a:spcPct val="115000"/>
                        </a:lnSpc>
                        <a:buFont typeface="Symbol" panose="05050102010706020507" pitchFamily="18" charset="2"/>
                        <a:buChar char=""/>
                      </a:pPr>
                      <a:r>
                        <a:rPr lang="en-US" sz="1100" b="1" kern="100">
                          <a:effectLst/>
                        </a:rPr>
                        <a:t>Stopwatch</a:t>
                      </a:r>
                    </a:p>
                    <a:p>
                      <a:pPr marL="342900" marR="0" lvl="0" indent="-342900">
                        <a:lnSpc>
                          <a:spcPct val="115000"/>
                        </a:lnSpc>
                        <a:buFont typeface="Symbol" panose="05050102010706020507" pitchFamily="18" charset="2"/>
                        <a:buChar char=""/>
                      </a:pPr>
                      <a:r>
                        <a:rPr lang="en-US" sz="1100" b="1" kern="100">
                          <a:effectLst/>
                        </a:rPr>
                        <a:t>Go Kart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p>
                      <a:pPr marL="342900" marR="0" lvl="0" indent="-342900">
                        <a:lnSpc>
                          <a:spcPct val="115000"/>
                        </a:lnSpc>
                        <a:spcAft>
                          <a:spcPts val="800"/>
                        </a:spcAft>
                        <a:buFont typeface="Symbol" panose="05050102010706020507" pitchFamily="18" charset="2"/>
                        <a:buChar char=""/>
                      </a:pPr>
                      <a:r>
                        <a:rPr lang="en-US" sz="1100" b="1" kern="100">
                          <a:effectLst/>
                        </a:rPr>
                        <a:t>No oil/water on roads</a:t>
                      </a:r>
                    </a:p>
                    <a:p>
                      <a:pPr marL="102870" marR="0" indent="-125730">
                        <a:lnSpc>
                          <a:spcPct val="115000"/>
                        </a:lnSpc>
                        <a:spcAft>
                          <a:spcPts val="800"/>
                        </a:spcAft>
                        <a:buNone/>
                      </a:pPr>
                      <a:r>
                        <a:rPr lang="en-US" sz="1100" b="1" kern="100">
                          <a:effectLst/>
                        </a:rPr>
                        <a:t> </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extLst>
                  <a:ext uri="{0D108BD9-81ED-4DB2-BD59-A6C34878D82A}">
                    <a16:rowId xmlns:a16="http://schemas.microsoft.com/office/drawing/2014/main" val="1631263566"/>
                  </a:ext>
                </a:extLst>
              </a:tr>
              <a:tr h="1361837">
                <a:tc>
                  <a:txBody>
                    <a:bodyPr/>
                    <a:lstStyle/>
                    <a:p>
                      <a:pPr marL="0" marR="0">
                        <a:lnSpc>
                          <a:spcPct val="115000"/>
                        </a:lnSpc>
                        <a:spcAft>
                          <a:spcPts val="800"/>
                        </a:spcAft>
                        <a:buNone/>
                      </a:pPr>
                      <a:r>
                        <a:rPr lang="en-US" sz="1100" b="1" kern="100">
                          <a:effectLst/>
                        </a:rPr>
                        <a:t>Steering Rotation and Stress Test</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ER8- Max Rotation Range</a:t>
                      </a:r>
                    </a:p>
                    <a:p>
                      <a:pPr marL="342900" marR="0" lvl="0" indent="-342900">
                        <a:lnSpc>
                          <a:spcPct val="115000"/>
                        </a:lnSpc>
                        <a:buFont typeface="Symbol" panose="05050102010706020507" pitchFamily="18" charset="2"/>
                        <a:buChar char=""/>
                      </a:pPr>
                      <a:r>
                        <a:rPr lang="en-US" sz="1100" b="1" kern="100">
                          <a:effectLst/>
                        </a:rPr>
                        <a:t>ER9 - Left Wheel Angle</a:t>
                      </a:r>
                    </a:p>
                    <a:p>
                      <a:pPr marL="342900" marR="0" lvl="0" indent="-342900">
                        <a:lnSpc>
                          <a:spcPct val="115000"/>
                        </a:lnSpc>
                        <a:buFont typeface="Symbol" panose="05050102010706020507" pitchFamily="18" charset="2"/>
                        <a:buChar char=""/>
                      </a:pPr>
                      <a:r>
                        <a:rPr lang="en-US" sz="1100" b="1" kern="100">
                          <a:effectLst/>
                        </a:rPr>
                        <a:t>ER10 - Right Wheel Angle</a:t>
                      </a: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Measuring tape</a:t>
                      </a:r>
                    </a:p>
                    <a:p>
                      <a:pPr marL="342900" marR="0" lvl="0" indent="-342900">
                        <a:lnSpc>
                          <a:spcPct val="115000"/>
                        </a:lnSpc>
                        <a:buFont typeface="Symbol" panose="05050102010706020507" pitchFamily="18" charset="2"/>
                        <a:buChar char=""/>
                      </a:pPr>
                      <a:r>
                        <a:rPr lang="en-US" sz="1100" b="1" kern="100">
                          <a:effectLst/>
                        </a:rPr>
                        <a:t>Go Kart</a:t>
                      </a:r>
                    </a:p>
                    <a:p>
                      <a:pPr marL="342900" marR="0" lvl="0" indent="-342900">
                        <a:lnSpc>
                          <a:spcPct val="115000"/>
                        </a:lnSpc>
                        <a:buFont typeface="Symbol" panose="05050102010706020507" pitchFamily="18" charset="2"/>
                        <a:buChar char=""/>
                      </a:pPr>
                      <a:r>
                        <a:rPr lang="en-US" sz="1100" b="1" kern="100">
                          <a:effectLst/>
                        </a:rPr>
                        <a:t>Means to make a video            </a:t>
                      </a:r>
                    </a:p>
                    <a:p>
                      <a:pPr marL="342900" marR="0" lvl="0" indent="-342900">
                        <a:lnSpc>
                          <a:spcPct val="115000"/>
                        </a:lnSpc>
                        <a:buFont typeface="Symbol" panose="05050102010706020507" pitchFamily="18" charset="2"/>
                        <a:buChar char=""/>
                      </a:pPr>
                      <a:r>
                        <a:rPr lang="en-US" sz="1100" b="1" kern="100">
                          <a:effectLst/>
                        </a:rPr>
                        <a:t>Means to track cycles                </a:t>
                      </a:r>
                    </a:p>
                    <a:p>
                      <a:pPr marL="342900" marR="0" lvl="0" indent="-342900">
                        <a:lnSpc>
                          <a:spcPct val="115000"/>
                        </a:lnSpc>
                        <a:spcAft>
                          <a:spcPts val="800"/>
                        </a:spcAft>
                        <a:buFont typeface="Symbol" panose="05050102010706020507" pitchFamily="18" charset="2"/>
                        <a:buChar char=""/>
                      </a:pPr>
                      <a:r>
                        <a:rPr lang="en-US" sz="1100" b="1" kern="100">
                          <a:effectLst/>
                        </a:rPr>
                        <a:t>Means to mark rotation</a:t>
                      </a:r>
                    </a:p>
                    <a:p>
                      <a:pPr marL="99695" marR="0" indent="-128905">
                        <a:lnSpc>
                          <a:spcPct val="115000"/>
                        </a:lnSpc>
                        <a:spcAft>
                          <a:spcPts val="800"/>
                        </a:spcAft>
                        <a:buNone/>
                      </a:pPr>
                      <a:r>
                        <a:rPr lang="en-US" sz="1100" b="1" kern="100">
                          <a:effectLst/>
                        </a:rPr>
                        <a:t> </a:t>
                      </a:r>
                      <a:endParaRPr lang="en-US" sz="1100" b="1" kern="100">
                        <a:effectLst/>
                        <a:latin typeface="Aptos" panose="020B0004020202020204" pitchFamily="34" charset="0"/>
                        <a:ea typeface="Aptos" panose="020B0004020202020204" pitchFamily="34" charset="0"/>
                        <a:cs typeface="Arial" panose="020B0604020202020204" pitchFamily="34" charset="0"/>
                      </a:endParaRPr>
                    </a:p>
                  </a:txBody>
                  <a:tcPr marL="62301" marR="62301" marT="0" marB="0"/>
                </a:tc>
                <a:tc>
                  <a:txBody>
                    <a:bodyPr/>
                    <a:lstStyle/>
                    <a:p>
                      <a:pPr marL="342900" marR="0" lvl="0" indent="-342900">
                        <a:lnSpc>
                          <a:spcPct val="115000"/>
                        </a:lnSpc>
                        <a:buFont typeface="Symbol" panose="05050102010706020507" pitchFamily="18" charset="2"/>
                        <a:buChar char=""/>
                      </a:pPr>
                      <a:r>
                        <a:rPr lang="en-US" sz="1100" b="1" kern="100">
                          <a:effectLst/>
                        </a:rPr>
                        <a:t>Clear weather</a:t>
                      </a:r>
                    </a:p>
                    <a:p>
                      <a:pPr marL="342900" marR="0" lvl="0" indent="-342900">
                        <a:lnSpc>
                          <a:spcPct val="115000"/>
                        </a:lnSpc>
                        <a:buFont typeface="Symbol" panose="05050102010706020507" pitchFamily="18" charset="2"/>
                        <a:buChar char=""/>
                      </a:pPr>
                      <a:r>
                        <a:rPr lang="en-US" sz="1100" b="1" kern="100">
                          <a:effectLst/>
                        </a:rPr>
                        <a:t>Clear course in parking lot</a:t>
                      </a:r>
                    </a:p>
                  </a:txBody>
                  <a:tcPr marL="62301" marR="62301" marT="0" marB="0"/>
                </a:tc>
                <a:extLst>
                  <a:ext uri="{0D108BD9-81ED-4DB2-BD59-A6C34878D82A}">
                    <a16:rowId xmlns:a16="http://schemas.microsoft.com/office/drawing/2014/main" val="3950678191"/>
                  </a:ext>
                </a:extLst>
              </a:tr>
            </a:tbl>
          </a:graphicData>
        </a:graphic>
      </p:graphicFrame>
      <p:sp>
        <p:nvSpPr>
          <p:cNvPr id="3" name="Title 2">
            <a:extLst>
              <a:ext uri="{FF2B5EF4-FFF2-40B4-BE49-F238E27FC236}">
                <a16:creationId xmlns:a16="http://schemas.microsoft.com/office/drawing/2014/main" id="{6424B6E2-3F17-85E5-B42B-E95AFCFE7674}"/>
              </a:ext>
            </a:extLst>
          </p:cNvPr>
          <p:cNvSpPr>
            <a:spLocks noGrp="1"/>
          </p:cNvSpPr>
          <p:nvPr>
            <p:ph type="title"/>
          </p:nvPr>
        </p:nvSpPr>
        <p:spPr/>
        <p:txBody>
          <a:bodyPr>
            <a:normAutofit fontScale="90000"/>
          </a:bodyPr>
          <a:lstStyle/>
          <a:p>
            <a:pPr algn="l"/>
            <a:r>
              <a:rPr lang="en-US"/>
              <a:t>Steering Top Level Testing Summary</a:t>
            </a:r>
          </a:p>
        </p:txBody>
      </p:sp>
      <p:sp>
        <p:nvSpPr>
          <p:cNvPr id="2" name="TextBox 1">
            <a:extLst>
              <a:ext uri="{FF2B5EF4-FFF2-40B4-BE49-F238E27FC236}">
                <a16:creationId xmlns:a16="http://schemas.microsoft.com/office/drawing/2014/main" id="{2D9485FE-E941-307B-8D69-DBC2315899C8}"/>
              </a:ext>
            </a:extLst>
          </p:cNvPr>
          <p:cNvSpPr txBox="1"/>
          <p:nvPr/>
        </p:nvSpPr>
        <p:spPr>
          <a:xfrm>
            <a:off x="11339666" y="6466114"/>
            <a:ext cx="852334" cy="370320"/>
          </a:xfrm>
          <a:prstGeom prst="rect">
            <a:avLst/>
          </a:prstGeom>
          <a:noFill/>
        </p:spPr>
        <p:txBody>
          <a:bodyPr wrap="square" rtlCol="0">
            <a:spAutoFit/>
          </a:bodyPr>
          <a:lstStyle/>
          <a:p>
            <a:pPr algn="r"/>
            <a:r>
              <a:rPr lang="en-US"/>
              <a:t>DM 28</a:t>
            </a:r>
          </a:p>
        </p:txBody>
      </p:sp>
    </p:spTree>
    <p:extLst>
      <p:ext uri="{BB962C8B-B14F-4D97-AF65-F5344CB8AC3E}">
        <p14:creationId xmlns:p14="http://schemas.microsoft.com/office/powerpoint/2010/main" val="36710401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59B71-99C4-29EB-0434-4BA39D4E4CDD}"/>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B90ECB7-2B0A-1138-716A-E9F4D2FBEAFC}"/>
              </a:ext>
            </a:extLst>
          </p:cNvPr>
          <p:cNvSpPr>
            <a:spLocks noGrp="1"/>
          </p:cNvSpPr>
          <p:nvPr>
            <p:ph idx="1"/>
          </p:nvPr>
        </p:nvSpPr>
        <p:spPr>
          <a:xfrm>
            <a:off x="275359" y="1698612"/>
            <a:ext cx="11409522" cy="1348127"/>
          </a:xfrm>
        </p:spPr>
        <p:txBody>
          <a:bodyPr vert="horz" lIns="91440" tIns="45720" rIns="91440" bIns="45720" rtlCol="0" anchor="t">
            <a:noAutofit/>
          </a:bodyPr>
          <a:lstStyle/>
          <a:p>
            <a:pPr marL="0" indent="0">
              <a:buNone/>
            </a:pPr>
            <a:r>
              <a:rPr lang="en-US" sz="1800" b="1">
                <a:latin typeface="Calibri "/>
                <a:cs typeface="Arial"/>
              </a:rPr>
              <a:t>Overview: </a:t>
            </a:r>
            <a:r>
              <a:rPr lang="en-US" sz="1800">
                <a:latin typeface="Calibri "/>
                <a:cs typeface="Arial"/>
              </a:rPr>
              <a:t>This test measures the radius required to perform turns with the steering system. The ERs being tested are the left turn radius and right turn radius. This test will verify that these ranges are within safe and operational limits. assessed the system’s ability to had the stress caused by a system endurance test of violently motion of the system for 5 continuous minutes. This showed how the system will react in the even the most unlikely of situations.</a:t>
            </a:r>
          </a:p>
          <a:p>
            <a:pPr marL="457200" indent="-457200">
              <a:buFont typeface="+mj-lt"/>
              <a:buAutoNum type="arabicPeriod"/>
            </a:pPr>
            <a:endParaRPr lang="en-US" sz="1800"/>
          </a:p>
        </p:txBody>
      </p:sp>
      <p:sp>
        <p:nvSpPr>
          <p:cNvPr id="3" name="Title 2">
            <a:extLst>
              <a:ext uri="{FF2B5EF4-FFF2-40B4-BE49-F238E27FC236}">
                <a16:creationId xmlns:a16="http://schemas.microsoft.com/office/drawing/2014/main" id="{5D05F447-2A18-8F77-BF42-0237C57863F6}"/>
              </a:ext>
            </a:extLst>
          </p:cNvPr>
          <p:cNvSpPr>
            <a:spLocks noGrp="1"/>
          </p:cNvSpPr>
          <p:nvPr>
            <p:ph type="title"/>
          </p:nvPr>
        </p:nvSpPr>
        <p:spPr>
          <a:xfrm>
            <a:off x="838200" y="365125"/>
            <a:ext cx="10077450" cy="979013"/>
          </a:xfrm>
        </p:spPr>
        <p:txBody>
          <a:bodyPr>
            <a:normAutofit/>
          </a:bodyPr>
          <a:lstStyle/>
          <a:p>
            <a:pPr algn="l"/>
            <a:r>
              <a:rPr lang="en-US">
                <a:latin typeface="Arial"/>
                <a:cs typeface="Arial"/>
              </a:rPr>
              <a:t>Steering </a:t>
            </a:r>
            <a:r>
              <a:rPr lang="en-US" kern="100"/>
              <a:t>Motor Controlled Test </a:t>
            </a:r>
            <a:endParaRPr lang="en-US"/>
          </a:p>
        </p:txBody>
      </p:sp>
      <p:sp>
        <p:nvSpPr>
          <p:cNvPr id="8" name="TextBox 7">
            <a:extLst>
              <a:ext uri="{FF2B5EF4-FFF2-40B4-BE49-F238E27FC236}">
                <a16:creationId xmlns:a16="http://schemas.microsoft.com/office/drawing/2014/main" id="{A5707367-DA4F-C7F9-3F6E-174176D6D1E9}"/>
              </a:ext>
            </a:extLst>
          </p:cNvPr>
          <p:cNvSpPr txBox="1"/>
          <p:nvPr/>
        </p:nvSpPr>
        <p:spPr>
          <a:xfrm>
            <a:off x="275359" y="3061855"/>
            <a:ext cx="4262004" cy="3139321"/>
          </a:xfrm>
          <a:prstGeom prst="rect">
            <a:avLst/>
          </a:prstGeom>
          <a:noFill/>
        </p:spPr>
        <p:txBody>
          <a:bodyPr wrap="square">
            <a:spAutoFit/>
          </a:bodyPr>
          <a:lstStyle/>
          <a:p>
            <a:r>
              <a:rPr lang="en-US" b="1"/>
              <a:t>Instructions:</a:t>
            </a:r>
          </a:p>
          <a:p>
            <a:r>
              <a:rPr lang="en-US"/>
              <a:t>1. Complete safety checklist. Secure the cart outside on level ground. </a:t>
            </a:r>
          </a:p>
          <a:p>
            <a:r>
              <a:rPr lang="en-US"/>
              <a:t>2. Run initial motor test to ensure system behaves as expected before passenger enters.</a:t>
            </a:r>
          </a:p>
          <a:p>
            <a:r>
              <a:rPr lang="en-US"/>
              <a:t>3. Perform turn test by inputting commands.</a:t>
            </a:r>
          </a:p>
          <a:p>
            <a:r>
              <a:rPr lang="en-US"/>
              <a:t>4. Measure radius of turn and repeat for other direction.</a:t>
            </a:r>
          </a:p>
          <a:p>
            <a:r>
              <a:rPr lang="en-US"/>
              <a:t>5. Repeat all measurements for accuracy.</a:t>
            </a:r>
          </a:p>
        </p:txBody>
      </p:sp>
      <p:grpSp>
        <p:nvGrpSpPr>
          <p:cNvPr id="9" name="Group 8">
            <a:extLst>
              <a:ext uri="{FF2B5EF4-FFF2-40B4-BE49-F238E27FC236}">
                <a16:creationId xmlns:a16="http://schemas.microsoft.com/office/drawing/2014/main" id="{5D9CF4B4-35B0-33B6-9443-5E6E2D7F0209}"/>
              </a:ext>
            </a:extLst>
          </p:cNvPr>
          <p:cNvGrpSpPr/>
          <p:nvPr/>
        </p:nvGrpSpPr>
        <p:grpSpPr>
          <a:xfrm>
            <a:off x="4723217" y="3748232"/>
            <a:ext cx="5453743" cy="2180181"/>
            <a:chOff x="247338" y="2390931"/>
            <a:chExt cx="12369696" cy="4925879"/>
          </a:xfrm>
        </p:grpSpPr>
        <p:sp>
          <p:nvSpPr>
            <p:cNvPr id="10" name="Arc 9">
              <a:extLst>
                <a:ext uri="{FF2B5EF4-FFF2-40B4-BE49-F238E27FC236}">
                  <a16:creationId xmlns:a16="http://schemas.microsoft.com/office/drawing/2014/main" id="{E3D796B3-ED99-E72D-144A-BD4F97ABDEBC}"/>
                </a:ext>
              </a:extLst>
            </p:cNvPr>
            <p:cNvSpPr/>
            <p:nvPr/>
          </p:nvSpPr>
          <p:spPr>
            <a:xfrm>
              <a:off x="247338" y="2630773"/>
              <a:ext cx="4931763" cy="4472309"/>
            </a:xfrm>
            <a:prstGeom prst="arc">
              <a:avLst>
                <a:gd name="adj1" fmla="val 16196209"/>
                <a:gd name="adj2" fmla="val 115248"/>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Arc 10">
              <a:extLst>
                <a:ext uri="{FF2B5EF4-FFF2-40B4-BE49-F238E27FC236}">
                  <a16:creationId xmlns:a16="http://schemas.microsoft.com/office/drawing/2014/main" id="{5F59D743-4603-24BD-41D9-84DB714B0446}"/>
                </a:ext>
              </a:extLst>
            </p:cNvPr>
            <p:cNvSpPr/>
            <p:nvPr/>
          </p:nvSpPr>
          <p:spPr>
            <a:xfrm flipH="1">
              <a:off x="6997910" y="2390931"/>
              <a:ext cx="5619124" cy="4925879"/>
            </a:xfrm>
            <a:prstGeom prst="arc">
              <a:avLst>
                <a:gd name="adj1" fmla="val 16172240"/>
                <a:gd name="adj2" fmla="val 0"/>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12" name="Group 11">
              <a:extLst>
                <a:ext uri="{FF2B5EF4-FFF2-40B4-BE49-F238E27FC236}">
                  <a16:creationId xmlns:a16="http://schemas.microsoft.com/office/drawing/2014/main" id="{A9C24420-3310-40B3-BBFB-BBADA2FB4C1A}"/>
                </a:ext>
              </a:extLst>
            </p:cNvPr>
            <p:cNvGrpSpPr/>
            <p:nvPr/>
          </p:nvGrpSpPr>
          <p:grpSpPr>
            <a:xfrm>
              <a:off x="1628445" y="2450892"/>
              <a:ext cx="8855512" cy="4652189"/>
              <a:chOff x="1628445" y="2450892"/>
              <a:chExt cx="8855512" cy="4652189"/>
            </a:xfrm>
          </p:grpSpPr>
          <p:pic>
            <p:nvPicPr>
              <p:cNvPr id="13" name="Picture 2" descr="Scarpe Kart Prezzi Stivaletti Da Go Kart In Pelle Per Adulti E Bambini -  Resistenza A Olio, Acqua, Tacco Rinforzato Paracostole Kart">
                <a:extLst>
                  <a:ext uri="{FF2B5EF4-FFF2-40B4-BE49-F238E27FC236}">
                    <a16:creationId xmlns:a16="http://schemas.microsoft.com/office/drawing/2014/main" id="{E55E94FE-555F-187F-F6E6-4BB25E741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9293" y="3769667"/>
                <a:ext cx="3333414" cy="3333414"/>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id="{267AED2F-915E-E111-3698-92966C496C76}"/>
                  </a:ext>
                </a:extLst>
              </p:cNvPr>
              <p:cNvGrpSpPr/>
              <p:nvPr/>
            </p:nvGrpSpPr>
            <p:grpSpPr>
              <a:xfrm>
                <a:off x="1628445" y="2450892"/>
                <a:ext cx="8855512" cy="2877877"/>
                <a:chOff x="1628445" y="2450892"/>
                <a:chExt cx="8855512" cy="2877877"/>
              </a:xfrm>
            </p:grpSpPr>
            <p:cxnSp>
              <p:nvCxnSpPr>
                <p:cNvPr id="15" name="Straight Connector 14">
                  <a:extLst>
                    <a:ext uri="{FF2B5EF4-FFF2-40B4-BE49-F238E27FC236}">
                      <a16:creationId xmlns:a16="http://schemas.microsoft.com/office/drawing/2014/main" id="{98859DDB-C345-305C-7E17-DF0376621B07}"/>
                    </a:ext>
                  </a:extLst>
                </p:cNvPr>
                <p:cNvCxnSpPr>
                  <a:cxnSpLocks/>
                </p:cNvCxnSpPr>
                <p:nvPr/>
              </p:nvCxnSpPr>
              <p:spPr>
                <a:xfrm flipV="1">
                  <a:off x="2720715" y="2533337"/>
                  <a:ext cx="0" cy="2383437"/>
                </a:xfrm>
                <a:prstGeom prst="line">
                  <a:avLst/>
                </a:prstGeom>
                <a:ln w="381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6D4CF28-4CAF-83F4-380B-122E2D3A3976}"/>
                    </a:ext>
                  </a:extLst>
                </p:cNvPr>
                <p:cNvCxnSpPr>
                  <a:cxnSpLocks/>
                </p:cNvCxnSpPr>
                <p:nvPr/>
              </p:nvCxnSpPr>
              <p:spPr>
                <a:xfrm flipV="1">
                  <a:off x="9834953" y="2450892"/>
                  <a:ext cx="0" cy="2523584"/>
                </a:xfrm>
                <a:prstGeom prst="line">
                  <a:avLst/>
                </a:prstGeom>
                <a:ln w="381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E67B9E8-7020-E594-39A9-3ECF9B8B924B}"/>
                    </a:ext>
                  </a:extLst>
                </p:cNvPr>
                <p:cNvCxnSpPr>
                  <a:cxnSpLocks/>
                </p:cNvCxnSpPr>
                <p:nvPr/>
              </p:nvCxnSpPr>
              <p:spPr>
                <a:xfrm>
                  <a:off x="2720715" y="4916774"/>
                  <a:ext cx="2473378" cy="0"/>
                </a:xfrm>
                <a:prstGeom prst="line">
                  <a:avLst/>
                </a:prstGeom>
                <a:ln w="381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2D6F9C1-DFA1-C732-5221-7AF9668C66B7}"/>
                    </a:ext>
                  </a:extLst>
                </p:cNvPr>
                <p:cNvCxnSpPr>
                  <a:cxnSpLocks/>
                </p:cNvCxnSpPr>
                <p:nvPr/>
              </p:nvCxnSpPr>
              <p:spPr>
                <a:xfrm>
                  <a:off x="7052872" y="4945626"/>
                  <a:ext cx="2782080" cy="28850"/>
                </a:xfrm>
                <a:prstGeom prst="line">
                  <a:avLst/>
                </a:prstGeom>
                <a:ln w="381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0DE932B4-73F5-63E5-CB06-7968007AA605}"/>
                        </a:ext>
                      </a:extLst>
                    </p:cNvPr>
                    <p:cNvSpPr txBox="1"/>
                    <p:nvPr/>
                  </p:nvSpPr>
                  <p:spPr>
                    <a:xfrm>
                      <a:off x="3790434" y="5029200"/>
                      <a:ext cx="475963" cy="29924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𝑙𝑒𝑓𝑡</m:t>
                                </m:r>
                              </m:sub>
                            </m:sSub>
                          </m:oMath>
                        </m:oMathPara>
                      </a14:m>
                      <a:endParaRPr lang="en-US"/>
                    </a:p>
                  </p:txBody>
                </p:sp>
              </mc:Choice>
              <mc:Fallback>
                <p:sp>
                  <p:nvSpPr>
                    <p:cNvPr id="19" name="TextBox 18">
                      <a:extLst>
                        <a:ext uri="{FF2B5EF4-FFF2-40B4-BE49-F238E27FC236}">
                          <a16:creationId xmlns:a16="http://schemas.microsoft.com/office/drawing/2014/main" id="{0DE932B4-73F5-63E5-CB06-7968007AA605}"/>
                        </a:ext>
                      </a:extLst>
                    </p:cNvPr>
                    <p:cNvSpPr txBox="1">
                      <a:spLocks noRot="1" noChangeAspect="1" noMove="1" noResize="1" noEditPoints="1" noAdjustHandles="1" noChangeArrowheads="1" noChangeShapeType="1" noTextEdit="1"/>
                    </p:cNvSpPr>
                    <p:nvPr/>
                  </p:nvSpPr>
                  <p:spPr>
                    <a:xfrm>
                      <a:off x="3790434" y="5029200"/>
                      <a:ext cx="475963" cy="299249"/>
                    </a:xfrm>
                    <a:prstGeom prst="rect">
                      <a:avLst/>
                    </a:prstGeom>
                    <a:blipFill>
                      <a:blip r:embed="rId4"/>
                      <a:stretch>
                        <a:fillRect l="-29412" r="-135294" b="-186364"/>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0" name="TextBox 19">
                      <a:extLst>
                        <a:ext uri="{FF2B5EF4-FFF2-40B4-BE49-F238E27FC236}">
                          <a16:creationId xmlns:a16="http://schemas.microsoft.com/office/drawing/2014/main" id="{0A55198C-6971-19C9-3B7D-1656C1840D7B}"/>
                        </a:ext>
                      </a:extLst>
                    </p:cNvPr>
                    <p:cNvSpPr txBox="1"/>
                    <p:nvPr/>
                  </p:nvSpPr>
                  <p:spPr>
                    <a:xfrm>
                      <a:off x="1628445" y="3712684"/>
                      <a:ext cx="475963" cy="29924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𝑙𝑒𝑓𝑡</m:t>
                                </m:r>
                              </m:sub>
                            </m:sSub>
                          </m:oMath>
                        </m:oMathPara>
                      </a14:m>
                      <a:endParaRPr lang="en-US"/>
                    </a:p>
                  </p:txBody>
                </p:sp>
              </mc:Choice>
              <mc:Fallback>
                <p:sp>
                  <p:nvSpPr>
                    <p:cNvPr id="20" name="TextBox 19">
                      <a:extLst>
                        <a:ext uri="{FF2B5EF4-FFF2-40B4-BE49-F238E27FC236}">
                          <a16:creationId xmlns:a16="http://schemas.microsoft.com/office/drawing/2014/main" id="{0A55198C-6971-19C9-3B7D-1656C1840D7B}"/>
                        </a:ext>
                      </a:extLst>
                    </p:cNvPr>
                    <p:cNvSpPr txBox="1">
                      <a:spLocks noRot="1" noChangeAspect="1" noMove="1" noResize="1" noEditPoints="1" noAdjustHandles="1" noChangeArrowheads="1" noChangeShapeType="1" noTextEdit="1"/>
                    </p:cNvSpPr>
                    <p:nvPr/>
                  </p:nvSpPr>
                  <p:spPr>
                    <a:xfrm>
                      <a:off x="1628445" y="3712684"/>
                      <a:ext cx="475963" cy="299249"/>
                    </a:xfrm>
                    <a:prstGeom prst="rect">
                      <a:avLst/>
                    </a:prstGeom>
                    <a:blipFill>
                      <a:blip r:embed="rId5"/>
                      <a:stretch>
                        <a:fillRect l="-29412" r="-132353" b="-181818"/>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1" name="TextBox 20">
                      <a:extLst>
                        <a:ext uri="{FF2B5EF4-FFF2-40B4-BE49-F238E27FC236}">
                          <a16:creationId xmlns:a16="http://schemas.microsoft.com/office/drawing/2014/main" id="{4F5627D7-7732-78BD-B7E1-AF40B3E4D4B1}"/>
                        </a:ext>
                      </a:extLst>
                    </p:cNvPr>
                    <p:cNvSpPr txBox="1"/>
                    <p:nvPr/>
                  </p:nvSpPr>
                  <p:spPr>
                    <a:xfrm>
                      <a:off x="8360427" y="5029200"/>
                      <a:ext cx="588174" cy="2995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𝑟𝑖𝑔h𝑡</m:t>
                                </m:r>
                              </m:sub>
                            </m:sSub>
                          </m:oMath>
                        </m:oMathPara>
                      </a14:m>
                      <a:endParaRPr lang="en-US"/>
                    </a:p>
                  </p:txBody>
                </p:sp>
              </mc:Choice>
              <mc:Fallback>
                <p:sp>
                  <p:nvSpPr>
                    <p:cNvPr id="21" name="TextBox 20">
                      <a:extLst>
                        <a:ext uri="{FF2B5EF4-FFF2-40B4-BE49-F238E27FC236}">
                          <a16:creationId xmlns:a16="http://schemas.microsoft.com/office/drawing/2014/main" id="{4F5627D7-7732-78BD-B7E1-AF40B3E4D4B1}"/>
                        </a:ext>
                      </a:extLst>
                    </p:cNvPr>
                    <p:cNvSpPr txBox="1">
                      <a:spLocks noRot="1" noChangeAspect="1" noMove="1" noResize="1" noEditPoints="1" noAdjustHandles="1" noChangeArrowheads="1" noChangeShapeType="1" noTextEdit="1"/>
                    </p:cNvSpPr>
                    <p:nvPr/>
                  </p:nvSpPr>
                  <p:spPr>
                    <a:xfrm>
                      <a:off x="8360427" y="5029200"/>
                      <a:ext cx="588174" cy="299569"/>
                    </a:xfrm>
                    <a:prstGeom prst="rect">
                      <a:avLst/>
                    </a:prstGeom>
                    <a:blipFill>
                      <a:blip r:embed="rId6"/>
                      <a:stretch>
                        <a:fillRect l="-23810" r="-128571" b="-186364"/>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2" name="TextBox 21">
                      <a:extLst>
                        <a:ext uri="{FF2B5EF4-FFF2-40B4-BE49-F238E27FC236}">
                          <a16:creationId xmlns:a16="http://schemas.microsoft.com/office/drawing/2014/main" id="{536A4E55-4217-EFD9-6B7F-05A559AED255}"/>
                        </a:ext>
                      </a:extLst>
                    </p:cNvPr>
                    <p:cNvSpPr txBox="1"/>
                    <p:nvPr/>
                  </p:nvSpPr>
                  <p:spPr>
                    <a:xfrm>
                      <a:off x="9895783" y="3761536"/>
                      <a:ext cx="588174" cy="2995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𝑟𝑖𝑔h𝑡</m:t>
                                </m:r>
                              </m:sub>
                            </m:sSub>
                          </m:oMath>
                        </m:oMathPara>
                      </a14:m>
                      <a:endParaRPr lang="en-US"/>
                    </a:p>
                  </p:txBody>
                </p:sp>
              </mc:Choice>
              <mc:Fallback>
                <p:sp>
                  <p:nvSpPr>
                    <p:cNvPr id="22" name="TextBox 21">
                      <a:extLst>
                        <a:ext uri="{FF2B5EF4-FFF2-40B4-BE49-F238E27FC236}">
                          <a16:creationId xmlns:a16="http://schemas.microsoft.com/office/drawing/2014/main" id="{536A4E55-4217-EFD9-6B7F-05A559AED255}"/>
                        </a:ext>
                      </a:extLst>
                    </p:cNvPr>
                    <p:cNvSpPr txBox="1">
                      <a:spLocks noRot="1" noChangeAspect="1" noMove="1" noResize="1" noEditPoints="1" noAdjustHandles="1" noChangeArrowheads="1" noChangeShapeType="1" noTextEdit="1"/>
                    </p:cNvSpPr>
                    <p:nvPr/>
                  </p:nvSpPr>
                  <p:spPr>
                    <a:xfrm>
                      <a:off x="9895783" y="3761536"/>
                      <a:ext cx="588174" cy="299569"/>
                    </a:xfrm>
                    <a:prstGeom prst="rect">
                      <a:avLst/>
                    </a:prstGeom>
                    <a:blipFill>
                      <a:blip r:embed="rId6"/>
                      <a:stretch>
                        <a:fillRect l="-23810" r="-128571" b="-186364"/>
                      </a:stretch>
                    </a:blipFill>
                  </p:spPr>
                  <p:txBody>
                    <a:bodyPr/>
                    <a:lstStyle/>
                    <a:p>
                      <a:r>
                        <a:rPr lang="en-US">
                          <a:noFill/>
                        </a:rPr>
                        <a:t> </a:t>
                      </a:r>
                    </a:p>
                  </p:txBody>
                </p:sp>
              </mc:Fallback>
            </mc:AlternateContent>
          </p:grpSp>
        </p:grpSp>
      </p:grpSp>
      <mc:AlternateContent xmlns:mc="http://schemas.openxmlformats.org/markup-compatibility/2006">
        <mc:Choice xmlns:a14="http://schemas.microsoft.com/office/drawing/2010/main" Requires="a14">
          <p:sp>
            <p:nvSpPr>
              <p:cNvPr id="23" name="TextBox 22">
                <a:extLst>
                  <a:ext uri="{FF2B5EF4-FFF2-40B4-BE49-F238E27FC236}">
                    <a16:creationId xmlns:a16="http://schemas.microsoft.com/office/drawing/2014/main" id="{37A7FCFA-17C0-AD70-2773-55A12CAF4DC0}"/>
                  </a:ext>
                </a:extLst>
              </p:cNvPr>
              <p:cNvSpPr txBox="1"/>
              <p:nvPr/>
            </p:nvSpPr>
            <p:spPr>
              <a:xfrm>
                <a:off x="9926969" y="3664542"/>
                <a:ext cx="1626856" cy="5988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𝑟𝑖𝑔h𝑡</m:t>
                          </m:r>
                        </m:sub>
                      </m:sSub>
                      <m:r>
                        <a:rPr lang="en-US" b="0" i="1" smtClean="0">
                          <a:latin typeface="Cambria Math" panose="02040503050406030204" pitchFamily="18" charset="0"/>
                        </a:rPr>
                        <m:t>=</m:t>
                      </m:r>
                      <m:sSup>
                        <m:sSupPr>
                          <m:ctrlPr>
                            <a:rPr lang="en-US" b="0" i="1" smtClean="0">
                              <a:latin typeface="Cambria Math" panose="02040503050406030204" pitchFamily="18" charset="0"/>
                            </a:rPr>
                          </m:ctrlPr>
                        </m:sSupPr>
                        <m:e>
                          <m:r>
                            <a:rPr lang="en-US" b="0" i="1" smtClean="0">
                              <a:latin typeface="Cambria Math" panose="02040503050406030204" pitchFamily="18" charset="0"/>
                            </a:rPr>
                            <m:t>15</m:t>
                          </m:r>
                        </m:e>
                        <m:sup>
                          <m:r>
                            <a:rPr lang="en-US" b="0" i="1" smtClean="0">
                              <a:latin typeface="Cambria Math" panose="02040503050406030204" pitchFamily="18" charset="0"/>
                            </a:rPr>
                            <m:t>′</m:t>
                          </m:r>
                        </m:sup>
                      </m:sSup>
                      <m:r>
                        <a:rPr lang="en-US" b="0" i="1" smtClean="0">
                          <a:latin typeface="Cambria Math" panose="02040503050406030204" pitchFamily="18" charset="0"/>
                        </a:rPr>
                        <m:t>5.9“</m:t>
                      </m:r>
                    </m:oMath>
                  </m:oMathPara>
                </a14:m>
                <a:endParaRPr lang="en-US" b="0">
                  <a:latin typeface="Calibri "/>
                </a:endParaRPr>
              </a:p>
              <a:p>
                <a:pPr/>
                <a14:m>
                  <m:oMathPara xmlns:m="http://schemas.openxmlformats.org/officeDocument/2006/math">
                    <m:oMathParaPr>
                      <m:jc m:val="centerGroup"/>
                    </m:oMathParaPr>
                    <m:oMath xmlns:m="http://schemas.openxmlformats.org/officeDocument/2006/math">
                      <m:sSub>
                        <m:sSubPr>
                          <m:ctrlPr>
                            <a:rPr lang="en-US" b="0" i="1" smtClean="0">
                              <a:latin typeface="Cambria Math" panose="02040503050406030204" pitchFamily="18" charset="0"/>
                            </a:rPr>
                          </m:ctrlPr>
                        </m:sSubPr>
                        <m:e>
                          <m:r>
                            <a:rPr lang="en-US" b="0" i="1" smtClean="0">
                              <a:latin typeface="Cambria Math" panose="02040503050406030204" pitchFamily="18" charset="0"/>
                            </a:rPr>
                            <m:t>𝑟</m:t>
                          </m:r>
                        </m:e>
                        <m:sub>
                          <m:r>
                            <a:rPr lang="en-US" b="0" i="1" smtClean="0">
                              <a:latin typeface="Cambria Math" panose="02040503050406030204" pitchFamily="18" charset="0"/>
                            </a:rPr>
                            <m:t>𝑙𝑒𝑓𝑡</m:t>
                          </m:r>
                        </m:sub>
                      </m:sSub>
                      <m:r>
                        <a:rPr lang="en-US" b="0" i="1" smtClean="0">
                          <a:latin typeface="Cambria Math" panose="02040503050406030204" pitchFamily="18" charset="0"/>
                        </a:rPr>
                        <m:t>=</m:t>
                      </m:r>
                      <m:sSup>
                        <m:sSupPr>
                          <m:ctrlPr>
                            <a:rPr lang="en-US" b="0" i="1" smtClean="0">
                              <a:latin typeface="Cambria Math" panose="02040503050406030204" pitchFamily="18" charset="0"/>
                            </a:rPr>
                          </m:ctrlPr>
                        </m:sSupPr>
                        <m:e>
                          <m:r>
                            <a:rPr lang="en-US" b="0" i="1" smtClean="0">
                              <a:latin typeface="Cambria Math" panose="02040503050406030204" pitchFamily="18" charset="0"/>
                            </a:rPr>
                            <m:t>13</m:t>
                          </m:r>
                        </m:e>
                        <m:sup>
                          <m:r>
                            <a:rPr lang="en-US" b="0" i="1" smtClean="0">
                              <a:latin typeface="Cambria Math" panose="02040503050406030204" pitchFamily="18" charset="0"/>
                            </a:rPr>
                            <m:t>′</m:t>
                          </m:r>
                        </m:sup>
                      </m:sSup>
                      <m:r>
                        <a:rPr lang="en-US" b="0" i="1" smtClean="0">
                          <a:latin typeface="Cambria Math" panose="02040503050406030204" pitchFamily="18" charset="0"/>
                        </a:rPr>
                        <m:t>7.14"</m:t>
                      </m:r>
                    </m:oMath>
                  </m:oMathPara>
                </a14:m>
                <a:endParaRPr lang="en-US">
                  <a:latin typeface="Calibri "/>
                </a:endParaRPr>
              </a:p>
            </p:txBody>
          </p:sp>
        </mc:Choice>
        <mc:Fallback>
          <p:sp>
            <p:nvSpPr>
              <p:cNvPr id="23" name="TextBox 22">
                <a:extLst>
                  <a:ext uri="{FF2B5EF4-FFF2-40B4-BE49-F238E27FC236}">
                    <a16:creationId xmlns:a16="http://schemas.microsoft.com/office/drawing/2014/main" id="{37A7FCFA-17C0-AD70-2773-55A12CAF4DC0}"/>
                  </a:ext>
                </a:extLst>
              </p:cNvPr>
              <p:cNvSpPr txBox="1">
                <a:spLocks noRot="1" noChangeAspect="1" noMove="1" noResize="1" noEditPoints="1" noAdjustHandles="1" noChangeArrowheads="1" noChangeShapeType="1" noTextEdit="1"/>
              </p:cNvSpPr>
              <p:nvPr/>
            </p:nvSpPr>
            <p:spPr>
              <a:xfrm>
                <a:off x="9926969" y="3664542"/>
                <a:ext cx="1626856" cy="598818"/>
              </a:xfrm>
              <a:prstGeom prst="rect">
                <a:avLst/>
              </a:prstGeom>
              <a:blipFill>
                <a:blip r:embed="rId7"/>
                <a:stretch>
                  <a:fillRect l="-1873" r="-3371" b="-13265"/>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79B3D665-9445-0356-7EA5-A878F030B29B}"/>
              </a:ext>
            </a:extLst>
          </p:cNvPr>
          <p:cNvSpPr txBox="1"/>
          <p:nvPr/>
        </p:nvSpPr>
        <p:spPr>
          <a:xfrm>
            <a:off x="10915650" y="6492875"/>
            <a:ext cx="1276350" cy="369332"/>
          </a:xfrm>
          <a:prstGeom prst="rect">
            <a:avLst/>
          </a:prstGeom>
          <a:noFill/>
        </p:spPr>
        <p:txBody>
          <a:bodyPr wrap="square" rtlCol="0">
            <a:spAutoFit/>
          </a:bodyPr>
          <a:lstStyle/>
          <a:p>
            <a:pPr algn="r"/>
            <a:r>
              <a:rPr lang="en-US"/>
              <a:t>DM - 29</a:t>
            </a:r>
          </a:p>
        </p:txBody>
      </p:sp>
    </p:spTree>
    <p:extLst>
      <p:ext uri="{BB962C8B-B14F-4D97-AF65-F5344CB8AC3E}">
        <p14:creationId xmlns:p14="http://schemas.microsoft.com/office/powerpoint/2010/main" val="25011369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C5235-A444-4B23-541C-CBFDF47CF36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59B1EE1-2ED6-DE63-59B3-46CDB5EE043B}"/>
              </a:ext>
            </a:extLst>
          </p:cNvPr>
          <p:cNvSpPr>
            <a:spLocks noGrp="1"/>
          </p:cNvSpPr>
          <p:nvPr>
            <p:ph idx="1"/>
          </p:nvPr>
        </p:nvSpPr>
        <p:spPr>
          <a:xfrm>
            <a:off x="275359" y="1698612"/>
            <a:ext cx="11409522" cy="1183133"/>
          </a:xfrm>
        </p:spPr>
        <p:txBody>
          <a:bodyPr vert="horz" lIns="91440" tIns="45720" rIns="91440" bIns="45720" rtlCol="0" anchor="t">
            <a:noAutofit/>
          </a:bodyPr>
          <a:lstStyle/>
          <a:p>
            <a:pPr marL="0" indent="0">
              <a:buNone/>
            </a:pPr>
            <a:r>
              <a:rPr lang="en-US" sz="1800" b="1">
                <a:latin typeface="Calibri "/>
                <a:cs typeface="Arial"/>
              </a:rPr>
              <a:t>Overview: </a:t>
            </a:r>
            <a:r>
              <a:rPr lang="en-US" sz="1800">
                <a:latin typeface="Calibri "/>
                <a:cs typeface="Arial"/>
              </a:rPr>
              <a:t>The max rotation angle test will answer what is the full range that the go kart can steer.</a:t>
            </a:r>
            <a:r>
              <a:rPr lang="en-US" sz="2000">
                <a:latin typeface="Calibri "/>
                <a:cs typeface="Arial"/>
              </a:rPr>
              <a:t> </a:t>
            </a:r>
            <a:r>
              <a:rPr lang="en-US" sz="1800">
                <a:latin typeface="Calibri "/>
                <a:cs typeface="Arial"/>
              </a:rPr>
              <a:t>The rotation test measures the angle required to perform turns with the steering system. The ERs being tested are the left wheel angle, right wheel angle, and max rotation range. These test will verify that these ranges are within safe and operational limits.</a:t>
            </a:r>
            <a:endParaRPr lang="en-US" sz="1600">
              <a:latin typeface="Calibri "/>
            </a:endParaRPr>
          </a:p>
        </p:txBody>
      </p:sp>
      <p:sp>
        <p:nvSpPr>
          <p:cNvPr id="3" name="Title 2">
            <a:extLst>
              <a:ext uri="{FF2B5EF4-FFF2-40B4-BE49-F238E27FC236}">
                <a16:creationId xmlns:a16="http://schemas.microsoft.com/office/drawing/2014/main" id="{486CBE61-5AE7-AF74-EE7F-DA98D4AA3B76}"/>
              </a:ext>
            </a:extLst>
          </p:cNvPr>
          <p:cNvSpPr>
            <a:spLocks noGrp="1"/>
          </p:cNvSpPr>
          <p:nvPr>
            <p:ph type="title"/>
          </p:nvPr>
        </p:nvSpPr>
        <p:spPr/>
        <p:txBody>
          <a:bodyPr>
            <a:normAutofit/>
          </a:bodyPr>
          <a:lstStyle/>
          <a:p>
            <a:pPr algn="l"/>
            <a:r>
              <a:rPr lang="en-US">
                <a:latin typeface="Arial"/>
                <a:cs typeface="Arial"/>
              </a:rPr>
              <a:t>Steering Rotation Test</a:t>
            </a:r>
            <a:endParaRPr lang="en-US"/>
          </a:p>
        </p:txBody>
      </p:sp>
      <p:sp>
        <p:nvSpPr>
          <p:cNvPr id="8" name="TextBox 7">
            <a:extLst>
              <a:ext uri="{FF2B5EF4-FFF2-40B4-BE49-F238E27FC236}">
                <a16:creationId xmlns:a16="http://schemas.microsoft.com/office/drawing/2014/main" id="{B92B8DDB-1888-DF13-5EBF-15176B1C2D29}"/>
              </a:ext>
            </a:extLst>
          </p:cNvPr>
          <p:cNvSpPr txBox="1"/>
          <p:nvPr/>
        </p:nvSpPr>
        <p:spPr>
          <a:xfrm>
            <a:off x="275359" y="2881745"/>
            <a:ext cx="4262004" cy="3539430"/>
          </a:xfrm>
          <a:prstGeom prst="rect">
            <a:avLst/>
          </a:prstGeom>
          <a:noFill/>
        </p:spPr>
        <p:txBody>
          <a:bodyPr wrap="square">
            <a:spAutoFit/>
          </a:bodyPr>
          <a:lstStyle/>
          <a:p>
            <a:r>
              <a:rPr lang="en-US" sz="1400" b="1"/>
              <a:t>Instructions:</a:t>
            </a:r>
          </a:p>
          <a:p>
            <a:r>
              <a:rPr lang="en-US" sz="1400"/>
              <a:t>1. Complete safety checklist. Secure the cart on level ground. </a:t>
            </a:r>
          </a:p>
          <a:p>
            <a:pPr fontAlgn="t"/>
            <a:r>
              <a:rPr lang="en-US" sz="1400"/>
              <a:t>2. Pull steering wheel to limit on the left.</a:t>
            </a:r>
          </a:p>
          <a:p>
            <a:pPr fontAlgn="t"/>
            <a:r>
              <a:rPr lang="en-US" sz="1400"/>
              <a:t>3. Mark angle of the tire from exterior position of both tires. Repeat on the right.</a:t>
            </a:r>
          </a:p>
          <a:p>
            <a:pPr fontAlgn="t"/>
            <a:r>
              <a:rPr lang="en-US" sz="1400"/>
              <a:t>4. Position angle finder to match up with marks and measure the angle. Repeat measurements for accuracy.</a:t>
            </a:r>
          </a:p>
          <a:p>
            <a:r>
              <a:rPr lang="en-US" sz="1400"/>
              <a:t>5. Turn the wheels of the kart fully to the left and mark the exterior wheel placement.</a:t>
            </a:r>
          </a:p>
          <a:p>
            <a:r>
              <a:rPr lang="en-US" sz="1400"/>
              <a:t>6. Turn the wheels of the kart fully to the right and mark the exterior wheel placement.</a:t>
            </a:r>
          </a:p>
          <a:p>
            <a:r>
              <a:rPr lang="en-US" sz="1400"/>
              <a:t>7. Draw two right triangles with the chalk using the drawn marks. Measure with an angle finder. </a:t>
            </a:r>
          </a:p>
          <a:p>
            <a:r>
              <a:rPr lang="en-US" sz="1400"/>
              <a:t>8. Repeat measurements for accuracy. Add angles together to find max rotation range.</a:t>
            </a:r>
          </a:p>
        </p:txBody>
      </p:sp>
      <p:pic>
        <p:nvPicPr>
          <p:cNvPr id="41" name="Picture 40">
            <a:extLst>
              <a:ext uri="{FF2B5EF4-FFF2-40B4-BE49-F238E27FC236}">
                <a16:creationId xmlns:a16="http://schemas.microsoft.com/office/drawing/2014/main" id="{EA464131-A38E-134D-3C4C-E6ECDEE610B3}"/>
              </a:ext>
            </a:extLst>
          </p:cNvPr>
          <p:cNvPicPr>
            <a:picLocks noChangeAspect="1"/>
          </p:cNvPicPr>
          <p:nvPr/>
        </p:nvPicPr>
        <p:blipFill>
          <a:blip r:embed="rId3"/>
          <a:stretch>
            <a:fillRect/>
          </a:stretch>
        </p:blipFill>
        <p:spPr>
          <a:xfrm>
            <a:off x="5980120" y="3019836"/>
            <a:ext cx="1962568" cy="3539430"/>
          </a:xfrm>
          <a:prstGeom prst="rect">
            <a:avLst/>
          </a:prstGeom>
        </p:spPr>
      </p:pic>
      <mc:AlternateContent xmlns:mc="http://schemas.openxmlformats.org/markup-compatibility/2006">
        <mc:Choice xmlns:a14="http://schemas.microsoft.com/office/drawing/2010/main" Requires="a14">
          <p:sp>
            <p:nvSpPr>
              <p:cNvPr id="42" name="TextBox 41">
                <a:extLst>
                  <a:ext uri="{FF2B5EF4-FFF2-40B4-BE49-F238E27FC236}">
                    <a16:creationId xmlns:a16="http://schemas.microsoft.com/office/drawing/2014/main" id="{11B3681F-371A-591F-0BAF-1B15453B731B}"/>
                  </a:ext>
                </a:extLst>
              </p:cNvPr>
              <p:cNvSpPr txBox="1"/>
              <p:nvPr/>
            </p:nvSpPr>
            <p:spPr>
              <a:xfrm>
                <a:off x="8254259" y="3787686"/>
                <a:ext cx="3162019"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𝛼</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𝛽</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𝑀𝑎𝑥</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𝑅𝑜𝑡𝑎𝑡𝑖𝑜𝑛</m:t>
                      </m:r>
                      <m:r>
                        <a:rPr lang="en-US" b="0" i="1" smtClean="0">
                          <a:latin typeface="Cambria Math" panose="02040503050406030204" pitchFamily="18" charset="0"/>
                          <a:ea typeface="Cambria Math" panose="02040503050406030204" pitchFamily="18" charset="0"/>
                        </a:rPr>
                        <m:t>≈44.7°</m:t>
                      </m:r>
                    </m:oMath>
                  </m:oMathPara>
                </a14:m>
                <a:endParaRPr lang="en-US"/>
              </a:p>
            </p:txBody>
          </p:sp>
        </mc:Choice>
        <mc:Fallback>
          <p:sp>
            <p:nvSpPr>
              <p:cNvPr id="42" name="TextBox 41">
                <a:extLst>
                  <a:ext uri="{FF2B5EF4-FFF2-40B4-BE49-F238E27FC236}">
                    <a16:creationId xmlns:a16="http://schemas.microsoft.com/office/drawing/2014/main" id="{11B3681F-371A-591F-0BAF-1B15453B731B}"/>
                  </a:ext>
                </a:extLst>
              </p:cNvPr>
              <p:cNvSpPr txBox="1">
                <a:spLocks noRot="1" noChangeAspect="1" noMove="1" noResize="1" noEditPoints="1" noAdjustHandles="1" noChangeArrowheads="1" noChangeShapeType="1" noTextEdit="1"/>
              </p:cNvSpPr>
              <p:nvPr/>
            </p:nvSpPr>
            <p:spPr>
              <a:xfrm>
                <a:off x="8254259" y="3787686"/>
                <a:ext cx="3162019" cy="276999"/>
              </a:xfrm>
              <a:prstGeom prst="rect">
                <a:avLst/>
              </a:prstGeom>
              <a:blipFill>
                <a:blip r:embed="rId4"/>
                <a:stretch>
                  <a:fillRect l="-578" t="-2174" r="-1349" b="-3260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43" name="TextBox 42">
                <a:extLst>
                  <a:ext uri="{FF2B5EF4-FFF2-40B4-BE49-F238E27FC236}">
                    <a16:creationId xmlns:a16="http://schemas.microsoft.com/office/drawing/2014/main" id="{EB4BFAE6-2969-31BF-4A9E-89FED5CFC5A0}"/>
                  </a:ext>
                </a:extLst>
              </p:cNvPr>
              <p:cNvSpPr txBox="1"/>
              <p:nvPr/>
            </p:nvSpPr>
            <p:spPr>
              <a:xfrm>
                <a:off x="8254259" y="5159388"/>
                <a:ext cx="3706015" cy="55399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𝛼</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𝑅𝑖𝑔h𝑡</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𝑊h𝑒𝑒𝑙</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𝑅𝑜𝑡𝑎𝑡𝑖𝑜𝑛</m:t>
                      </m:r>
                      <m:r>
                        <a:rPr lang="en-US" b="0" i="1" smtClean="0">
                          <a:latin typeface="Cambria Math" panose="02040503050406030204" pitchFamily="18" charset="0"/>
                          <a:ea typeface="Cambria Math" panose="02040503050406030204" pitchFamily="18" charset="0"/>
                        </a:rPr>
                        <m:t>≈48.91°</m:t>
                      </m:r>
                    </m:oMath>
                  </m:oMathPara>
                </a14:m>
                <a:endParaRPr lang="en-US" b="0">
                  <a:ea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𝛽</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𝐿𝑒𝑓𝑡</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𝑊h𝑒𝑒𝑙</m:t>
                      </m:r>
                      <m:r>
                        <a:rPr lang="en-US" b="0" i="1" smtClean="0">
                          <a:latin typeface="Cambria Math" panose="02040503050406030204" pitchFamily="18" charset="0"/>
                          <a:ea typeface="Cambria Math" panose="02040503050406030204" pitchFamily="18" charset="0"/>
                        </a:rPr>
                        <m:t> </m:t>
                      </m:r>
                      <m:r>
                        <a:rPr lang="en-US" b="0" i="1" smtClean="0">
                          <a:latin typeface="Cambria Math" panose="02040503050406030204" pitchFamily="18" charset="0"/>
                          <a:ea typeface="Cambria Math" panose="02040503050406030204" pitchFamily="18" charset="0"/>
                        </a:rPr>
                        <m:t>𝑅𝑜𝑡𝑎𝑡𝑖𝑜𝑛</m:t>
                      </m:r>
                      <m:r>
                        <a:rPr lang="en-US" b="0" i="1" smtClean="0">
                          <a:latin typeface="Cambria Math" panose="02040503050406030204" pitchFamily="18" charset="0"/>
                          <a:ea typeface="Cambria Math" panose="02040503050406030204" pitchFamily="18" charset="0"/>
                        </a:rPr>
                        <m:t>≈42.83°</m:t>
                      </m:r>
                    </m:oMath>
                  </m:oMathPara>
                </a14:m>
                <a:endParaRPr lang="en-US"/>
              </a:p>
            </p:txBody>
          </p:sp>
        </mc:Choice>
        <mc:Fallback>
          <p:sp>
            <p:nvSpPr>
              <p:cNvPr id="43" name="TextBox 42">
                <a:extLst>
                  <a:ext uri="{FF2B5EF4-FFF2-40B4-BE49-F238E27FC236}">
                    <a16:creationId xmlns:a16="http://schemas.microsoft.com/office/drawing/2014/main" id="{EB4BFAE6-2969-31BF-4A9E-89FED5CFC5A0}"/>
                  </a:ext>
                </a:extLst>
              </p:cNvPr>
              <p:cNvSpPr txBox="1">
                <a:spLocks noRot="1" noChangeAspect="1" noMove="1" noResize="1" noEditPoints="1" noAdjustHandles="1" noChangeArrowheads="1" noChangeShapeType="1" noTextEdit="1"/>
              </p:cNvSpPr>
              <p:nvPr/>
            </p:nvSpPr>
            <p:spPr>
              <a:xfrm>
                <a:off x="8254259" y="5159388"/>
                <a:ext cx="3706015" cy="553998"/>
              </a:xfrm>
              <a:prstGeom prst="rect">
                <a:avLst/>
              </a:prstGeom>
              <a:blipFill>
                <a:blip r:embed="rId5"/>
                <a:stretch>
                  <a:fillRect l="-493" t="-1099" r="-1151" b="-16484"/>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88021C55-8ACA-9850-6A3B-FA7FB10A7730}"/>
              </a:ext>
            </a:extLst>
          </p:cNvPr>
          <p:cNvSpPr txBox="1"/>
          <p:nvPr/>
        </p:nvSpPr>
        <p:spPr>
          <a:xfrm>
            <a:off x="10744200" y="6558447"/>
            <a:ext cx="1447800" cy="369332"/>
          </a:xfrm>
          <a:prstGeom prst="rect">
            <a:avLst/>
          </a:prstGeom>
          <a:noFill/>
        </p:spPr>
        <p:txBody>
          <a:bodyPr wrap="square" rtlCol="0">
            <a:spAutoFit/>
          </a:bodyPr>
          <a:lstStyle/>
          <a:p>
            <a:pPr algn="r"/>
            <a:r>
              <a:rPr lang="en-US"/>
              <a:t>DM - 30</a:t>
            </a:r>
          </a:p>
        </p:txBody>
      </p:sp>
    </p:spTree>
    <p:extLst>
      <p:ext uri="{BB962C8B-B14F-4D97-AF65-F5344CB8AC3E}">
        <p14:creationId xmlns:p14="http://schemas.microsoft.com/office/powerpoint/2010/main" val="33170955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5CAB8-6EAE-2555-850F-884BD6C3A44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B9EEA1D-C64A-3049-F560-4B5CE2A396D0}"/>
              </a:ext>
            </a:extLst>
          </p:cNvPr>
          <p:cNvSpPr>
            <a:spLocks noGrp="1"/>
          </p:cNvSpPr>
          <p:nvPr>
            <p:ph idx="1"/>
          </p:nvPr>
        </p:nvSpPr>
        <p:spPr>
          <a:xfrm>
            <a:off x="275359" y="1585375"/>
            <a:ext cx="11409522" cy="1328561"/>
          </a:xfrm>
        </p:spPr>
        <p:txBody>
          <a:bodyPr vert="horz" lIns="91440" tIns="45720" rIns="91440" bIns="45720" rtlCol="0" anchor="t">
            <a:noAutofit/>
          </a:bodyPr>
          <a:lstStyle/>
          <a:p>
            <a:pPr marL="0" indent="0">
              <a:buNone/>
            </a:pPr>
            <a:r>
              <a:rPr lang="en-US" sz="2400" b="1">
                <a:latin typeface="Calibri (body)"/>
                <a:cs typeface="Arial"/>
              </a:rPr>
              <a:t>Overview: </a:t>
            </a:r>
            <a:r>
              <a:rPr lang="en-US" sz="2400">
                <a:latin typeface="Calibri (body)"/>
              </a:rPr>
              <a:t>This test measures the steering system’s time response including time to achieve an angle, initiate a turn, and steering rate in both autonomous and manual modes in response to LiDAR commands, ensuring the system meets required safety response times</a:t>
            </a:r>
            <a:r>
              <a:rPr lang="en-US" sz="2400"/>
              <a:t>.</a:t>
            </a:r>
          </a:p>
        </p:txBody>
      </p:sp>
      <p:sp>
        <p:nvSpPr>
          <p:cNvPr id="3" name="Title 2">
            <a:extLst>
              <a:ext uri="{FF2B5EF4-FFF2-40B4-BE49-F238E27FC236}">
                <a16:creationId xmlns:a16="http://schemas.microsoft.com/office/drawing/2014/main" id="{AC1AE1C6-91B6-BF64-C929-0E37C144833E}"/>
              </a:ext>
            </a:extLst>
          </p:cNvPr>
          <p:cNvSpPr>
            <a:spLocks noGrp="1"/>
          </p:cNvSpPr>
          <p:nvPr>
            <p:ph type="title"/>
          </p:nvPr>
        </p:nvSpPr>
        <p:spPr/>
        <p:txBody>
          <a:bodyPr>
            <a:normAutofit/>
          </a:bodyPr>
          <a:lstStyle/>
          <a:p>
            <a:pPr algn="l"/>
            <a:r>
              <a:rPr lang="en-US">
                <a:latin typeface="Arial"/>
                <a:cs typeface="Arial"/>
              </a:rPr>
              <a:t>Steering </a:t>
            </a:r>
            <a:r>
              <a:rPr lang="en-US"/>
              <a:t>Time </a:t>
            </a:r>
            <a:r>
              <a:rPr lang="en-US" kern="100"/>
              <a:t>Test 1 &amp; 2</a:t>
            </a:r>
            <a:endParaRPr lang="en-US"/>
          </a:p>
        </p:txBody>
      </p:sp>
      <p:sp>
        <p:nvSpPr>
          <p:cNvPr id="8" name="TextBox 7">
            <a:extLst>
              <a:ext uri="{FF2B5EF4-FFF2-40B4-BE49-F238E27FC236}">
                <a16:creationId xmlns:a16="http://schemas.microsoft.com/office/drawing/2014/main" id="{DDFA2FB5-B557-907E-0DBA-D754985D905D}"/>
              </a:ext>
            </a:extLst>
          </p:cNvPr>
          <p:cNvSpPr txBox="1"/>
          <p:nvPr/>
        </p:nvSpPr>
        <p:spPr>
          <a:xfrm>
            <a:off x="275359" y="3018459"/>
            <a:ext cx="4262004" cy="1477328"/>
          </a:xfrm>
          <a:prstGeom prst="rect">
            <a:avLst/>
          </a:prstGeom>
          <a:noFill/>
        </p:spPr>
        <p:txBody>
          <a:bodyPr wrap="square">
            <a:spAutoFit/>
          </a:bodyPr>
          <a:lstStyle/>
          <a:p>
            <a:r>
              <a:rPr lang="en-US" b="1"/>
              <a:t>Instructions:</a:t>
            </a:r>
          </a:p>
          <a:p>
            <a:r>
              <a:rPr lang="en-US"/>
              <a:t>1. Complete safety checklist. Secure the cart outside on level ground. </a:t>
            </a:r>
          </a:p>
          <a:p>
            <a:r>
              <a:rPr lang="en-US"/>
              <a:t>2. Perform tests by inputting commands.</a:t>
            </a:r>
          </a:p>
          <a:p>
            <a:r>
              <a:rPr lang="en-US"/>
              <a:t>3. Repeat all measurements for accuracy.</a:t>
            </a:r>
          </a:p>
        </p:txBody>
      </p:sp>
      <p:pic>
        <p:nvPicPr>
          <p:cNvPr id="4" name="MicrosoftTeams-video (2)">
            <a:hlinkClick r:id="" action="ppaction://media"/>
            <a:extLst>
              <a:ext uri="{FF2B5EF4-FFF2-40B4-BE49-F238E27FC236}">
                <a16:creationId xmlns:a16="http://schemas.microsoft.com/office/drawing/2014/main" id="{57232BA8-C081-F81A-520A-425182616FDB}"/>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rot="16200000">
            <a:off x="5649456" y="2160232"/>
            <a:ext cx="1833933" cy="3252296"/>
          </a:xfrm>
          <a:prstGeom prst="rect">
            <a:avLst/>
          </a:prstGeom>
        </p:spPr>
      </p:pic>
      <p:pic>
        <p:nvPicPr>
          <p:cNvPr id="6" name="MicrosoftTeams-video (4)">
            <a:hlinkClick r:id="" action="ppaction://media"/>
            <a:extLst>
              <a:ext uri="{FF2B5EF4-FFF2-40B4-BE49-F238E27FC236}">
                <a16:creationId xmlns:a16="http://schemas.microsoft.com/office/drawing/2014/main" id="{F57243EA-6638-6A0B-119D-582151282432}"/>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rot="16200000">
            <a:off x="5473472" y="4099513"/>
            <a:ext cx="1833935" cy="3260329"/>
          </a:xfrm>
          <a:prstGeom prst="rect">
            <a:avLst/>
          </a:prstGeom>
        </p:spPr>
      </p:pic>
      <p:pic>
        <p:nvPicPr>
          <p:cNvPr id="7" name="MicrosoftTeams-video (3)">
            <a:hlinkClick r:id="" action="ppaction://media"/>
            <a:extLst>
              <a:ext uri="{FF2B5EF4-FFF2-40B4-BE49-F238E27FC236}">
                <a16:creationId xmlns:a16="http://schemas.microsoft.com/office/drawing/2014/main" id="{231C3263-B96B-BE11-FDE4-6F1FC5699B1C}"/>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8424550" y="2869411"/>
            <a:ext cx="3260331" cy="1833936"/>
          </a:xfrm>
          <a:prstGeom prst="rect">
            <a:avLst/>
          </a:prstGeom>
        </p:spPr>
      </p:pic>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06D8D3D3-D724-88B5-AAA4-75427C18FB40}"/>
                  </a:ext>
                </a:extLst>
              </p:cNvPr>
              <p:cNvSpPr txBox="1"/>
              <p:nvPr/>
            </p:nvSpPr>
            <p:spPr>
              <a:xfrm>
                <a:off x="275359" y="4338604"/>
                <a:ext cx="4030024" cy="2305055"/>
              </a:xfrm>
              <a:prstGeom prst="rect">
                <a:avLst/>
              </a:prstGeom>
              <a:noFill/>
            </p:spPr>
            <p:txBody>
              <a:bodyPr wrap="square">
                <a:spAutoFit/>
              </a:bodyPr>
              <a:lstStyle/>
              <a:p>
                <a:pPr>
                  <a:lnSpc>
                    <a:spcPct val="115000"/>
                  </a:lnSpc>
                </a:pPr>
                <a:r>
                  <a:rPr lang="en-US" b="1" kern="100">
                    <a:latin typeface="Calibri (body)"/>
                  </a:rPr>
                  <a:t>Results:</a:t>
                </a:r>
              </a:p>
              <a:p>
                <a:pPr>
                  <a:lnSpc>
                    <a:spcPct val="115000"/>
                  </a:lnSpc>
                </a:pPr>
                <a:r>
                  <a:rPr lang="en-US" kern="100">
                    <a:latin typeface="Calibri (body)"/>
                  </a:rPr>
                  <a:t>ER1- Manual Override Response Time: 150ms</a:t>
                </a:r>
              </a:p>
              <a:p>
                <a:pPr>
                  <a:lnSpc>
                    <a:spcPct val="115000"/>
                  </a:lnSpc>
                </a:pPr>
                <a:r>
                  <a:rPr lang="en-US" kern="100">
                    <a:latin typeface="Calibri (body)"/>
                  </a:rPr>
                  <a:t>ER2- Actuation Response Time: 850ms</a:t>
                </a:r>
              </a:p>
              <a:p>
                <a:pPr marR="0" lvl="0">
                  <a:lnSpc>
                    <a:spcPct val="115000"/>
                  </a:lnSpc>
                </a:pPr>
                <a:r>
                  <a:rPr lang="en-US" kern="100">
                    <a:effectLst/>
                    <a:latin typeface="Calibri (body)"/>
                  </a:rPr>
                  <a:t>ER3- Time to Achieve Angle</a:t>
                </a:r>
                <a:r>
                  <a:rPr lang="en-US" kern="100">
                    <a:latin typeface="Calibri (body)"/>
                  </a:rPr>
                  <a:t>: 310ms</a:t>
                </a:r>
                <a:endParaRPr lang="en-US" kern="100">
                  <a:effectLst/>
                  <a:latin typeface="Calibri (body)"/>
                </a:endParaRPr>
              </a:p>
              <a:p>
                <a:pPr marR="0" lvl="0">
                  <a:lnSpc>
                    <a:spcPct val="115000"/>
                  </a:lnSpc>
                </a:pPr>
                <a:r>
                  <a:rPr lang="en-US" kern="100">
                    <a:effectLst/>
                    <a:latin typeface="Calibri (body)"/>
                  </a:rPr>
                  <a:t>ER4- Time to Start Turn: 250ms</a:t>
                </a:r>
              </a:p>
              <a:p>
                <a:pPr marR="0" lvl="0">
                  <a:lnSpc>
                    <a:spcPct val="115000"/>
                  </a:lnSpc>
                </a:pPr>
                <a:r>
                  <a:rPr lang="en-US" kern="100">
                    <a:effectLst/>
                    <a:latin typeface="Calibri (body)"/>
                  </a:rPr>
                  <a:t>ER5- Rate of Steering: 75</a:t>
                </a:r>
                <a14:m>
                  <m:oMath xmlns:m="http://schemas.openxmlformats.org/officeDocument/2006/math">
                    <m:r>
                      <a:rPr lang="en-US" b="0" i="1" kern="100" smtClean="0">
                        <a:effectLst/>
                        <a:latin typeface="Cambria Math" panose="02040503050406030204" pitchFamily="18" charset="0"/>
                        <a:ea typeface="Cambria Math" panose="02040503050406030204" pitchFamily="18" charset="0"/>
                      </a:rPr>
                      <m:t>°/</m:t>
                    </m:r>
                    <m:r>
                      <a:rPr lang="en-US" b="0" i="1" kern="100" smtClean="0">
                        <a:effectLst/>
                        <a:latin typeface="Cambria Math" panose="02040503050406030204" pitchFamily="18" charset="0"/>
                        <a:ea typeface="Cambria Math" panose="02040503050406030204" pitchFamily="18" charset="0"/>
                      </a:rPr>
                      <m:t>𝑠</m:t>
                    </m:r>
                  </m:oMath>
                </a14:m>
                <a:endParaRPr lang="en-US" kern="100">
                  <a:effectLst/>
                  <a:latin typeface="Calibri (body)"/>
                  <a:ea typeface="Aptos" panose="020B0004020202020204" pitchFamily="34" charset="0"/>
                  <a:cs typeface="Arial" panose="020B0604020202020204" pitchFamily="34" charset="0"/>
                </a:endParaRPr>
              </a:p>
            </p:txBody>
          </p:sp>
        </mc:Choice>
        <mc:Fallback>
          <p:sp>
            <p:nvSpPr>
              <p:cNvPr id="10" name="TextBox 9">
                <a:extLst>
                  <a:ext uri="{FF2B5EF4-FFF2-40B4-BE49-F238E27FC236}">
                    <a16:creationId xmlns:a16="http://schemas.microsoft.com/office/drawing/2014/main" id="{06D8D3D3-D724-88B5-AAA4-75427C18FB40}"/>
                  </a:ext>
                </a:extLst>
              </p:cNvPr>
              <p:cNvSpPr txBox="1">
                <a:spLocks noRot="1" noChangeAspect="1" noMove="1" noResize="1" noEditPoints="1" noAdjustHandles="1" noChangeArrowheads="1" noChangeShapeType="1" noTextEdit="1"/>
              </p:cNvSpPr>
              <p:nvPr/>
            </p:nvSpPr>
            <p:spPr>
              <a:xfrm>
                <a:off x="275359" y="4338604"/>
                <a:ext cx="4030024" cy="2305055"/>
              </a:xfrm>
              <a:prstGeom prst="rect">
                <a:avLst/>
              </a:prstGeom>
              <a:blipFill>
                <a:blip r:embed="rId12"/>
                <a:stretch>
                  <a:fillRect l="-1210" t="-529" b="-3175"/>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0708BCB5-4915-7EDD-672E-CAE22D7652D9}"/>
              </a:ext>
            </a:extLst>
          </p:cNvPr>
          <p:cNvSpPr txBox="1"/>
          <p:nvPr/>
        </p:nvSpPr>
        <p:spPr>
          <a:xfrm>
            <a:off x="10972800" y="6368144"/>
            <a:ext cx="1219200" cy="369332"/>
          </a:xfrm>
          <a:prstGeom prst="rect">
            <a:avLst/>
          </a:prstGeom>
          <a:noFill/>
        </p:spPr>
        <p:txBody>
          <a:bodyPr wrap="square" rtlCol="0">
            <a:spAutoFit/>
          </a:bodyPr>
          <a:lstStyle/>
          <a:p>
            <a:pPr algn="r"/>
            <a:r>
              <a:rPr lang="en-US"/>
              <a:t>DM - 31</a:t>
            </a:r>
          </a:p>
        </p:txBody>
      </p:sp>
    </p:spTree>
    <p:extLst>
      <p:ext uri="{BB962C8B-B14F-4D97-AF65-F5344CB8AC3E}">
        <p14:creationId xmlns:p14="http://schemas.microsoft.com/office/powerpoint/2010/main" val="323023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84"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603"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13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seq concurrent="1" nextAc="seek">
              <p:cTn id="21" restart="whenNotActive" fill="hold" evtFilter="cancelBubble" nodeType="interactiveSeq">
                <p:stCondLst>
                  <p:cond evt="onClick" delay="0">
                    <p:tgtEl>
                      <p:spTgt spid="6"/>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6"/>
                                        </p:tgtEl>
                                      </p:cBhvr>
                                    </p:cmd>
                                  </p:childTnLst>
                                </p:cTn>
                              </p:par>
                            </p:childTnLst>
                          </p:cTn>
                        </p:par>
                      </p:childTnLst>
                    </p:cTn>
                  </p:par>
                </p:childTnLst>
              </p:cTn>
              <p:nextCondLst>
                <p:cond evt="onClick" delay="0">
                  <p:tgtEl>
                    <p:spTgt spid="6"/>
                  </p:tgtEl>
                </p:cond>
              </p:nextCondLst>
            </p:seq>
            <p:video>
              <p:cMediaNode vol="80000">
                <p:cTn id="26" fill="hold" display="0">
                  <p:stCondLst>
                    <p:cond delay="indefinite"/>
                  </p:stCondLst>
                </p:cTn>
                <p:tgtEl>
                  <p:spTgt spid="6"/>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7"/>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E0F17-D2F8-EF6E-8FB4-9C55639635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046AB60-97AB-9C2C-AEE4-5EDC18A69E89}"/>
              </a:ext>
            </a:extLst>
          </p:cNvPr>
          <p:cNvSpPr>
            <a:spLocks noGrp="1"/>
          </p:cNvSpPr>
          <p:nvPr>
            <p:ph type="title"/>
          </p:nvPr>
        </p:nvSpPr>
        <p:spPr/>
        <p:txBody>
          <a:bodyPr>
            <a:normAutofit/>
          </a:bodyPr>
          <a:lstStyle/>
          <a:p>
            <a:pPr algn="l"/>
            <a:r>
              <a:rPr lang="en-US"/>
              <a:t>Steering Specification Sheets</a:t>
            </a:r>
          </a:p>
        </p:txBody>
      </p:sp>
      <p:graphicFrame>
        <p:nvGraphicFramePr>
          <p:cNvPr id="10" name="Content Placeholder 3">
            <a:extLst>
              <a:ext uri="{FF2B5EF4-FFF2-40B4-BE49-F238E27FC236}">
                <a16:creationId xmlns:a16="http://schemas.microsoft.com/office/drawing/2014/main" id="{B7617A02-39AC-5300-2638-C7A17592E681}"/>
              </a:ext>
            </a:extLst>
          </p:cNvPr>
          <p:cNvGraphicFramePr>
            <a:graphicFrameLocks noGrp="1"/>
          </p:cNvGraphicFramePr>
          <p:nvPr>
            <p:ph idx="1"/>
            <p:extLst>
              <p:ext uri="{D42A27DB-BD31-4B8C-83A1-F6EECF244321}">
                <p14:modId xmlns:p14="http://schemas.microsoft.com/office/powerpoint/2010/main" val="1761443488"/>
              </p:ext>
            </p:extLst>
          </p:nvPr>
        </p:nvGraphicFramePr>
        <p:xfrm>
          <a:off x="251532" y="3173953"/>
          <a:ext cx="4193468" cy="1691259"/>
        </p:xfrm>
        <a:graphic>
          <a:graphicData uri="http://schemas.openxmlformats.org/drawingml/2006/table">
            <a:tbl>
              <a:tblPr firstRow="1" firstCol="1" bandRow="1">
                <a:tableStyleId>{F5AB1C69-6EDB-4FF4-983F-18BD219EF322}</a:tableStyleId>
              </a:tblPr>
              <a:tblGrid>
                <a:gridCol w="1564568">
                  <a:extLst>
                    <a:ext uri="{9D8B030D-6E8A-4147-A177-3AD203B41FA5}">
                      <a16:colId xmlns:a16="http://schemas.microsoft.com/office/drawing/2014/main" val="1112945360"/>
                    </a:ext>
                  </a:extLst>
                </a:gridCol>
                <a:gridCol w="1104900">
                  <a:extLst>
                    <a:ext uri="{9D8B030D-6E8A-4147-A177-3AD203B41FA5}">
                      <a16:colId xmlns:a16="http://schemas.microsoft.com/office/drawing/2014/main" val="2312283009"/>
                    </a:ext>
                  </a:extLst>
                </a:gridCol>
                <a:gridCol w="1524000">
                  <a:extLst>
                    <a:ext uri="{9D8B030D-6E8A-4147-A177-3AD203B41FA5}">
                      <a16:colId xmlns:a16="http://schemas.microsoft.com/office/drawing/2014/main" val="1571654289"/>
                    </a:ext>
                  </a:extLst>
                </a:gridCol>
              </a:tblGrid>
              <a:tr h="0">
                <a:tc>
                  <a:txBody>
                    <a:bodyPr/>
                    <a:lstStyle/>
                    <a:p>
                      <a:pPr marL="0" marR="0">
                        <a:lnSpc>
                          <a:spcPct val="115000"/>
                        </a:lnSpc>
                        <a:spcAft>
                          <a:spcPts val="800"/>
                        </a:spcAft>
                        <a:buNone/>
                      </a:pPr>
                      <a:r>
                        <a:rPr lang="en-US" sz="1100" kern="100">
                          <a:effectLst/>
                        </a:rPr>
                        <a:t>Customer Requirement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CR met? (Y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rPr>
                        <a:t>Client Acceptable? (Y or N)</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00213221"/>
                  </a:ext>
                </a:extLst>
              </a:tr>
              <a:tr h="0">
                <a:tc>
                  <a:txBody>
                    <a:bodyPr/>
                    <a:lstStyle/>
                    <a:p>
                      <a:pPr marL="0" marR="0">
                        <a:lnSpc>
                          <a:spcPct val="115000"/>
                        </a:lnSpc>
                        <a:spcAft>
                          <a:spcPts val="800"/>
                        </a:spcAft>
                        <a:buNone/>
                      </a:pPr>
                      <a:r>
                        <a:rPr lang="en-US" sz="1100" kern="100">
                          <a:effectLst/>
                        </a:rPr>
                        <a:t>CR1 – Autonomous Steering</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CBD3E5"/>
                    </a:solidFill>
                  </a:tcPr>
                </a:tc>
                <a:extLst>
                  <a:ext uri="{0D108BD9-81ED-4DB2-BD59-A6C34878D82A}">
                    <a16:rowId xmlns:a16="http://schemas.microsoft.com/office/drawing/2014/main" val="844695410"/>
                  </a:ext>
                </a:extLst>
              </a:tr>
              <a:tr h="0">
                <a:tc>
                  <a:txBody>
                    <a:bodyPr/>
                    <a:lstStyle/>
                    <a:p>
                      <a:pPr marL="0" marR="0">
                        <a:lnSpc>
                          <a:spcPct val="115000"/>
                        </a:lnSpc>
                        <a:spcAft>
                          <a:spcPts val="800"/>
                        </a:spcAft>
                        <a:buNone/>
                      </a:pPr>
                      <a:r>
                        <a:rPr lang="en-US" sz="1100" kern="100">
                          <a:effectLst/>
                        </a:rPr>
                        <a:t>CR2 – Obstacle Detection/Avoidance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222346321"/>
                  </a:ext>
                </a:extLst>
              </a:tr>
              <a:tr h="0">
                <a:tc>
                  <a:txBody>
                    <a:bodyPr/>
                    <a:lstStyle/>
                    <a:p>
                      <a:pPr marL="0" marR="0">
                        <a:lnSpc>
                          <a:spcPct val="115000"/>
                        </a:lnSpc>
                        <a:spcAft>
                          <a:spcPts val="800"/>
                        </a:spcAft>
                        <a:buNone/>
                      </a:pPr>
                      <a:r>
                        <a:rPr lang="en-US" sz="1100" kern="100">
                          <a:effectLst/>
                        </a:rPr>
                        <a:t>CR3 – User Control</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22158052"/>
                  </a:ext>
                </a:extLst>
              </a:tr>
              <a:tr h="190500">
                <a:tc>
                  <a:txBody>
                    <a:bodyPr/>
                    <a:lstStyle/>
                    <a:p>
                      <a:pPr marL="0" marR="0">
                        <a:lnSpc>
                          <a:spcPct val="115000"/>
                        </a:lnSpc>
                        <a:spcAft>
                          <a:spcPts val="800"/>
                        </a:spcAft>
                        <a:buNone/>
                      </a:pPr>
                      <a:r>
                        <a:rPr lang="en-US" sz="1100" kern="100">
                          <a:effectLst/>
                        </a:rPr>
                        <a:t>CR4 – Safety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43954874"/>
                  </a:ext>
                </a:extLst>
              </a:tr>
              <a:tr h="190500">
                <a:tc>
                  <a:txBody>
                    <a:bodyPr/>
                    <a:lstStyle/>
                    <a:p>
                      <a:pPr marL="0" marR="0">
                        <a:lnSpc>
                          <a:spcPct val="115000"/>
                        </a:lnSpc>
                        <a:spcAft>
                          <a:spcPts val="800"/>
                        </a:spcAft>
                        <a:buNone/>
                      </a:pPr>
                      <a:r>
                        <a:rPr lang="en-US" sz="1100" kern="100">
                          <a:effectLst/>
                        </a:rPr>
                        <a:t>CR5 – Usability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100" kern="100">
                          <a:effectLst/>
                          <a:latin typeface="Aptos" panose="020B0004020202020204" pitchFamily="34" charset="0"/>
                          <a:ea typeface="Aptos" panose="020B0004020202020204" pitchFamily="34" charset="0"/>
                          <a:cs typeface="Arial" panose="020B0604020202020204" pitchFamily="34" charset="0"/>
                        </a:rPr>
                        <a:t>Y</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91414540"/>
                  </a:ext>
                </a:extLst>
              </a:tr>
            </a:tbl>
          </a:graphicData>
        </a:graphic>
      </p:graphicFrame>
      <p:graphicFrame>
        <p:nvGraphicFramePr>
          <p:cNvPr id="11" name="Table 10">
            <a:extLst>
              <a:ext uri="{FF2B5EF4-FFF2-40B4-BE49-F238E27FC236}">
                <a16:creationId xmlns:a16="http://schemas.microsoft.com/office/drawing/2014/main" id="{B877C7EE-D5C1-2609-8503-EB80C2D22B2B}"/>
              </a:ext>
            </a:extLst>
          </p:cNvPr>
          <p:cNvGraphicFramePr>
            <a:graphicFrameLocks noGrp="1"/>
          </p:cNvGraphicFramePr>
          <p:nvPr>
            <p:extLst>
              <p:ext uri="{D42A27DB-BD31-4B8C-83A1-F6EECF244321}">
                <p14:modId xmlns:p14="http://schemas.microsoft.com/office/powerpoint/2010/main" val="1216228713"/>
              </p:ext>
            </p:extLst>
          </p:nvPr>
        </p:nvGraphicFramePr>
        <p:xfrm>
          <a:off x="4759526" y="2504168"/>
          <a:ext cx="7076368" cy="3030828"/>
        </p:xfrm>
        <a:graphic>
          <a:graphicData uri="http://schemas.openxmlformats.org/drawingml/2006/table">
            <a:tbl>
              <a:tblPr firstRow="1" firstCol="1">
                <a:tableStyleId>{F5AB1C69-6EDB-4FF4-983F-18BD219EF322}</a:tableStyleId>
              </a:tblPr>
              <a:tblGrid>
                <a:gridCol w="1678218">
                  <a:extLst>
                    <a:ext uri="{9D8B030D-6E8A-4147-A177-3AD203B41FA5}">
                      <a16:colId xmlns:a16="http://schemas.microsoft.com/office/drawing/2014/main" val="1699931261"/>
                    </a:ext>
                  </a:extLst>
                </a:gridCol>
                <a:gridCol w="1099457">
                  <a:extLst>
                    <a:ext uri="{9D8B030D-6E8A-4147-A177-3AD203B41FA5}">
                      <a16:colId xmlns:a16="http://schemas.microsoft.com/office/drawing/2014/main" val="1814604552"/>
                    </a:ext>
                  </a:extLst>
                </a:gridCol>
                <a:gridCol w="947058">
                  <a:extLst>
                    <a:ext uri="{9D8B030D-6E8A-4147-A177-3AD203B41FA5}">
                      <a16:colId xmlns:a16="http://schemas.microsoft.com/office/drawing/2014/main" val="2581855492"/>
                    </a:ext>
                  </a:extLst>
                </a:gridCol>
                <a:gridCol w="1501832">
                  <a:extLst>
                    <a:ext uri="{9D8B030D-6E8A-4147-A177-3AD203B41FA5}">
                      <a16:colId xmlns:a16="http://schemas.microsoft.com/office/drawing/2014/main" val="2807483269"/>
                    </a:ext>
                  </a:extLst>
                </a:gridCol>
                <a:gridCol w="642653">
                  <a:extLst>
                    <a:ext uri="{9D8B030D-6E8A-4147-A177-3AD203B41FA5}">
                      <a16:colId xmlns:a16="http://schemas.microsoft.com/office/drawing/2014/main" val="2774806484"/>
                    </a:ext>
                  </a:extLst>
                </a:gridCol>
                <a:gridCol w="1207150">
                  <a:extLst>
                    <a:ext uri="{9D8B030D-6E8A-4147-A177-3AD203B41FA5}">
                      <a16:colId xmlns:a16="http://schemas.microsoft.com/office/drawing/2014/main" val="239010085"/>
                    </a:ext>
                  </a:extLst>
                </a:gridCol>
              </a:tblGrid>
              <a:tr h="154145">
                <a:tc>
                  <a:txBody>
                    <a:bodyPr/>
                    <a:lstStyle/>
                    <a:p>
                      <a:pPr algn="l" fontAlgn="b">
                        <a:buNone/>
                      </a:pPr>
                      <a:r>
                        <a:rPr lang="en-US" sz="1100" u="none" strike="noStrike">
                          <a:effectLst/>
                        </a:rPr>
                        <a:t>Engineering Requirement</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Target</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Tolerance</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Measured/Calculated Value</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ER Met? (Y or N)</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Client Acceptable (Y or N)</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3530867489"/>
                  </a:ext>
                </a:extLst>
              </a:tr>
              <a:tr h="421578">
                <a:tc>
                  <a:txBody>
                    <a:bodyPr/>
                    <a:lstStyle/>
                    <a:p>
                      <a:pPr algn="l" fontAlgn="b">
                        <a:buNone/>
                      </a:pPr>
                      <a:r>
                        <a:rPr lang="en-US" sz="1100" u="none" strike="noStrike">
                          <a:effectLst/>
                        </a:rPr>
                        <a:t>ER1- Manual Override Response Time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&lt;500 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±8.5ms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150ms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b="0" i="0" u="none" strike="noStrike">
                          <a:solidFill>
                            <a:srgbClr val="000000"/>
                          </a:solidFill>
                          <a:effectLst/>
                          <a:latin typeface="Calibri" panose="020F0502020204030204" pitchFamily="34" charset="0"/>
                        </a:rPr>
                        <a:t>Y</a:t>
                      </a:r>
                    </a:p>
                  </a:txBody>
                  <a:tcPr marL="0" marR="0" marT="0" marB="0" anchor="b">
                    <a:solidFill>
                      <a:srgbClr val="CBD3E5"/>
                    </a:solidFill>
                  </a:tcPr>
                </a:tc>
                <a:tc>
                  <a:txBody>
                    <a:bodyPr/>
                    <a:lstStyle/>
                    <a:p>
                      <a:pPr algn="l" fontAlgn="b">
                        <a:buNone/>
                      </a:pPr>
                      <a:r>
                        <a:rPr lang="en-US" sz="1100" u="none" strike="noStrike">
                          <a:effectLst/>
                        </a:rPr>
                        <a:t> 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288222214"/>
                  </a:ext>
                </a:extLst>
              </a:tr>
              <a:tr h="421578">
                <a:tc>
                  <a:txBody>
                    <a:bodyPr/>
                    <a:lstStyle/>
                    <a:p>
                      <a:pPr algn="l" fontAlgn="b">
                        <a:buNone/>
                      </a:pPr>
                      <a:r>
                        <a:rPr lang="en-US" sz="1100" u="none" strike="noStrike">
                          <a:effectLst/>
                        </a:rPr>
                        <a:t>ER2- Actuation Response Time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45.5 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±8.5ms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850ms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2286449120"/>
                  </a:ext>
                </a:extLst>
              </a:tr>
              <a:tr h="231549">
                <a:tc>
                  <a:txBody>
                    <a:bodyPr/>
                    <a:lstStyle/>
                    <a:p>
                      <a:pPr algn="l" fontAlgn="b">
                        <a:buNone/>
                      </a:pPr>
                      <a:r>
                        <a:rPr lang="en-US" sz="1100" u="none" strike="noStrike">
                          <a:effectLst/>
                        </a:rPr>
                        <a:t>ER3- Time to achieve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500 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310ms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2382709632"/>
                  </a:ext>
                </a:extLst>
              </a:tr>
              <a:tr h="231549">
                <a:tc>
                  <a:txBody>
                    <a:bodyPr/>
                    <a:lstStyle/>
                    <a:p>
                      <a:pPr algn="l" fontAlgn="b">
                        <a:buNone/>
                      </a:pPr>
                      <a:r>
                        <a:rPr lang="en-US" sz="1100" u="none" strike="noStrike">
                          <a:effectLst/>
                        </a:rPr>
                        <a:t>ER4- Time to start turn</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300 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250ms</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 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560824501"/>
                  </a:ext>
                </a:extLst>
              </a:tr>
              <a:tr h="231549">
                <a:tc>
                  <a:txBody>
                    <a:bodyPr/>
                    <a:lstStyle/>
                    <a:p>
                      <a:pPr algn="l" fontAlgn="b">
                        <a:buNone/>
                      </a:pPr>
                      <a:r>
                        <a:rPr lang="en-US" sz="1100" u="none" strike="noStrike">
                          <a:effectLst/>
                        </a:rPr>
                        <a:t>ER5- Rate of steering</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100°/sec</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±1°/s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75°/s</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 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3350076179"/>
                  </a:ext>
                </a:extLst>
              </a:tr>
              <a:tr h="231549">
                <a:tc>
                  <a:txBody>
                    <a:bodyPr/>
                    <a:lstStyle/>
                    <a:p>
                      <a:pPr algn="l" fontAlgn="b">
                        <a:buNone/>
                      </a:pPr>
                      <a:r>
                        <a:rPr lang="en-US" sz="1100" u="none" strike="noStrike">
                          <a:effectLst/>
                        </a:rPr>
                        <a:t>ER6- Steering Radius Left</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6m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±0.025m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4.143m</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806873989"/>
                  </a:ext>
                </a:extLst>
              </a:tr>
              <a:tr h="231549">
                <a:tc>
                  <a:txBody>
                    <a:bodyPr/>
                    <a:lstStyle/>
                    <a:p>
                      <a:pPr algn="l" fontAlgn="b">
                        <a:buNone/>
                      </a:pPr>
                      <a:r>
                        <a:rPr lang="en-US" sz="1100" u="none" strike="noStrike">
                          <a:effectLst/>
                        </a:rPr>
                        <a:t>ER7- Steering Radius Right</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6m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±0.025m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4.721m</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473164483"/>
                  </a:ext>
                </a:extLst>
              </a:tr>
              <a:tr h="231549">
                <a:tc>
                  <a:txBody>
                    <a:bodyPr/>
                    <a:lstStyle/>
                    <a:p>
                      <a:pPr algn="l" fontAlgn="b">
                        <a:buNone/>
                      </a:pPr>
                      <a:r>
                        <a:rPr lang="en-US" sz="1100" u="none" strike="noStrike">
                          <a:effectLst/>
                        </a:rPr>
                        <a:t>ER8- Max Rotation Range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44.7°</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1006558211"/>
                  </a:ext>
                </a:extLst>
              </a:tr>
              <a:tr h="231549">
                <a:tc>
                  <a:txBody>
                    <a:bodyPr/>
                    <a:lstStyle/>
                    <a:p>
                      <a:pPr algn="l" fontAlgn="b">
                        <a:buNone/>
                      </a:pPr>
                      <a:r>
                        <a:rPr lang="en-US" sz="1100" u="none" strike="noStrike">
                          <a:effectLst/>
                        </a:rPr>
                        <a:t>ER9 - Left Wheel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42.83°</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solidFill>
                      <a:srgbClr val="CBD3E5"/>
                    </a:solidFill>
                  </a:tcPr>
                </a:tc>
                <a:extLst>
                  <a:ext uri="{0D108BD9-81ED-4DB2-BD59-A6C34878D82A}">
                    <a16:rowId xmlns:a16="http://schemas.microsoft.com/office/drawing/2014/main" val="1554180116"/>
                  </a:ext>
                </a:extLst>
              </a:tr>
              <a:tr h="231549">
                <a:tc>
                  <a:txBody>
                    <a:bodyPr/>
                    <a:lstStyle/>
                    <a:p>
                      <a:pPr algn="l" fontAlgn="b">
                        <a:buNone/>
                      </a:pPr>
                      <a:r>
                        <a:rPr lang="en-US" sz="1100" u="none" strike="noStrike">
                          <a:effectLst/>
                        </a:rPr>
                        <a:t>ER10 - Right Wheel Angle</a:t>
                      </a:r>
                      <a:endParaRPr lang="en-US" sz="1100" b="0" i="0" u="none" strike="noStrike">
                        <a:solidFill>
                          <a:srgbClr val="000000"/>
                        </a:solidFill>
                        <a:effectLst/>
                        <a:latin typeface="Calibri" panose="020F0502020204030204" pitchFamily="34" charset="0"/>
                      </a:endParaRPr>
                    </a:p>
                  </a:txBody>
                  <a:tcPr marL="0" marR="0" marT="0" marB="0" anchor="b">
                    <a:solidFill>
                      <a:schemeClr val="accent3"/>
                    </a:solidFill>
                  </a:tcPr>
                </a:tc>
                <a:tc>
                  <a:txBody>
                    <a:bodyPr/>
                    <a:lstStyle/>
                    <a:p>
                      <a:pPr algn="l" fontAlgn="b">
                        <a:buNone/>
                      </a:pPr>
                      <a:r>
                        <a:rPr lang="en-US" sz="1100" u="none" strike="noStrike">
                          <a:effectLst/>
                        </a:rPr>
                        <a:t>45°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48.91°</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buNone/>
                      </a:pPr>
                      <a:r>
                        <a:rPr lang="en-US" sz="1100" u="none" strike="noStrike">
                          <a:effectLst/>
                        </a:rPr>
                        <a:t>Y</a:t>
                      </a:r>
                      <a:endParaRPr lang="en-US" sz="1100" b="0" i="0" u="none" strike="noStrike">
                        <a:solidFill>
                          <a:srgbClr val="000000"/>
                        </a:solidFill>
                        <a:effectLst/>
                        <a:latin typeface="Calibri" panose="020F0502020204030204" pitchFamily="34" charset="0"/>
                      </a:endParaRPr>
                    </a:p>
                  </a:txBody>
                  <a:tcPr marL="0" marR="0" marT="0" marB="0" anchor="b"/>
                </a:tc>
                <a:extLst>
                  <a:ext uri="{0D108BD9-81ED-4DB2-BD59-A6C34878D82A}">
                    <a16:rowId xmlns:a16="http://schemas.microsoft.com/office/drawing/2014/main" val="1313585647"/>
                  </a:ext>
                </a:extLst>
              </a:tr>
            </a:tbl>
          </a:graphicData>
        </a:graphic>
      </p:graphicFrame>
      <p:sp>
        <p:nvSpPr>
          <p:cNvPr id="5" name="TextBox 4">
            <a:extLst>
              <a:ext uri="{FF2B5EF4-FFF2-40B4-BE49-F238E27FC236}">
                <a16:creationId xmlns:a16="http://schemas.microsoft.com/office/drawing/2014/main" id="{B944ED5C-9205-F19F-BFDB-0F6796B93AED}"/>
              </a:ext>
            </a:extLst>
          </p:cNvPr>
          <p:cNvSpPr txBox="1"/>
          <p:nvPr/>
        </p:nvSpPr>
        <p:spPr>
          <a:xfrm>
            <a:off x="11339666" y="6466114"/>
            <a:ext cx="852334" cy="370320"/>
          </a:xfrm>
          <a:prstGeom prst="rect">
            <a:avLst/>
          </a:prstGeom>
          <a:noFill/>
        </p:spPr>
        <p:txBody>
          <a:bodyPr wrap="square" rtlCol="0">
            <a:spAutoFit/>
          </a:bodyPr>
          <a:lstStyle/>
          <a:p>
            <a:pPr algn="r"/>
            <a:r>
              <a:rPr lang="en-US"/>
              <a:t>LQ - 32</a:t>
            </a:r>
          </a:p>
        </p:txBody>
      </p:sp>
    </p:spTree>
    <p:extLst>
      <p:ext uri="{BB962C8B-B14F-4D97-AF65-F5344CB8AC3E}">
        <p14:creationId xmlns:p14="http://schemas.microsoft.com/office/powerpoint/2010/main" val="34215823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75DB3-39D7-C63B-5B7A-F1066B6148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19CC9-0A06-34ED-6FC0-2013CD5F8CE3}"/>
              </a:ext>
            </a:extLst>
          </p:cNvPr>
          <p:cNvSpPr>
            <a:spLocks noGrp="1"/>
          </p:cNvSpPr>
          <p:nvPr>
            <p:ph type="title"/>
          </p:nvPr>
        </p:nvSpPr>
        <p:spPr>
          <a:xfrm>
            <a:off x="838200" y="1464806"/>
            <a:ext cx="10515600" cy="2852737"/>
          </a:xfrm>
        </p:spPr>
        <p:txBody>
          <a:bodyPr anchor="ctr"/>
          <a:lstStyle/>
          <a:p>
            <a:r>
              <a:rPr lang="en-US"/>
              <a:t>Throttle</a:t>
            </a:r>
          </a:p>
        </p:txBody>
      </p:sp>
    </p:spTree>
    <p:extLst>
      <p:ext uri="{BB962C8B-B14F-4D97-AF65-F5344CB8AC3E}">
        <p14:creationId xmlns:p14="http://schemas.microsoft.com/office/powerpoint/2010/main" val="2296455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FDF0F-D4A8-E4F4-F321-CB0F36BAFF6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64B0950-37CA-D08A-265F-4650373A7C9F}"/>
              </a:ext>
            </a:extLst>
          </p:cNvPr>
          <p:cNvSpPr>
            <a:spLocks noGrp="1"/>
          </p:cNvSpPr>
          <p:nvPr>
            <p:ph type="title"/>
          </p:nvPr>
        </p:nvSpPr>
        <p:spPr/>
        <p:txBody>
          <a:bodyPr/>
          <a:lstStyle/>
          <a:p>
            <a:pPr algn="l"/>
            <a:r>
              <a:rPr lang="en-US"/>
              <a:t>Throttle Functional Decomposition</a:t>
            </a:r>
          </a:p>
        </p:txBody>
      </p:sp>
      <p:pic>
        <p:nvPicPr>
          <p:cNvPr id="4" name="Picture 3" descr="A diagram of a system&#10;&#10;Description automatically generated">
            <a:extLst>
              <a:ext uri="{FF2B5EF4-FFF2-40B4-BE49-F238E27FC236}">
                <a16:creationId xmlns:a16="http://schemas.microsoft.com/office/drawing/2014/main" id="{9CD79A35-F3C8-96FC-578F-44D611EA08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5975" y="1701764"/>
            <a:ext cx="7064250" cy="4977578"/>
          </a:xfrm>
          <a:prstGeom prst="rect">
            <a:avLst/>
          </a:prstGeom>
        </p:spPr>
      </p:pic>
      <p:sp>
        <p:nvSpPr>
          <p:cNvPr id="9" name="TextBox 8">
            <a:extLst>
              <a:ext uri="{FF2B5EF4-FFF2-40B4-BE49-F238E27FC236}">
                <a16:creationId xmlns:a16="http://schemas.microsoft.com/office/drawing/2014/main" id="{6C6D980A-D338-BAF1-092E-A3B446068274}"/>
              </a:ext>
            </a:extLst>
          </p:cNvPr>
          <p:cNvSpPr txBox="1"/>
          <p:nvPr/>
        </p:nvSpPr>
        <p:spPr>
          <a:xfrm>
            <a:off x="11339666" y="6466114"/>
            <a:ext cx="852334" cy="370320"/>
          </a:xfrm>
          <a:prstGeom prst="rect">
            <a:avLst/>
          </a:prstGeom>
          <a:noFill/>
        </p:spPr>
        <p:txBody>
          <a:bodyPr wrap="square" rtlCol="0">
            <a:spAutoFit/>
          </a:bodyPr>
          <a:lstStyle/>
          <a:p>
            <a:pPr algn="r"/>
            <a:r>
              <a:rPr lang="en-US"/>
              <a:t>34</a:t>
            </a:r>
          </a:p>
        </p:txBody>
      </p:sp>
    </p:spTree>
    <p:extLst>
      <p:ext uri="{BB962C8B-B14F-4D97-AF65-F5344CB8AC3E}">
        <p14:creationId xmlns:p14="http://schemas.microsoft.com/office/powerpoint/2010/main" val="4248497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EAA0F-ACA9-791A-364F-84007ED4E3C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3D7C28-27B1-F9BD-EB02-BDF5A86B4366}"/>
              </a:ext>
            </a:extLst>
          </p:cNvPr>
          <p:cNvSpPr>
            <a:spLocks noGrp="1"/>
          </p:cNvSpPr>
          <p:nvPr>
            <p:ph idx="1"/>
          </p:nvPr>
        </p:nvSpPr>
        <p:spPr>
          <a:xfrm>
            <a:off x="9699171" y="2329344"/>
            <a:ext cx="2492829" cy="3594100"/>
          </a:xfrm>
        </p:spPr>
        <p:txBody>
          <a:bodyPr>
            <a:normAutofit/>
          </a:bodyPr>
          <a:lstStyle/>
          <a:p>
            <a:r>
              <a:rPr lang="en-US" sz="2000" b="1"/>
              <a:t>Selection Criteria</a:t>
            </a:r>
          </a:p>
          <a:p>
            <a:pPr lvl="1"/>
            <a:r>
              <a:rPr lang="en-US" sz="1800"/>
              <a:t>1.8Nm Minimum Useable Torque</a:t>
            </a:r>
          </a:p>
          <a:p>
            <a:pPr lvl="1"/>
            <a:r>
              <a:rPr lang="en-US" sz="1800"/>
              <a:t>&lt;500 ms Response Time</a:t>
            </a:r>
          </a:p>
          <a:p>
            <a:pPr lvl="1"/>
            <a:r>
              <a:rPr lang="en-US" sz="1800"/>
              <a:t>Motor must control specific speeds</a:t>
            </a:r>
          </a:p>
        </p:txBody>
      </p:sp>
      <p:sp>
        <p:nvSpPr>
          <p:cNvPr id="3" name="Title 2">
            <a:extLst>
              <a:ext uri="{FF2B5EF4-FFF2-40B4-BE49-F238E27FC236}">
                <a16:creationId xmlns:a16="http://schemas.microsoft.com/office/drawing/2014/main" id="{F7E63CE7-6DC6-36B6-E682-7D5D2C4B3C42}"/>
              </a:ext>
            </a:extLst>
          </p:cNvPr>
          <p:cNvSpPr>
            <a:spLocks noGrp="1"/>
          </p:cNvSpPr>
          <p:nvPr>
            <p:ph type="title"/>
          </p:nvPr>
        </p:nvSpPr>
        <p:spPr/>
        <p:txBody>
          <a:bodyPr/>
          <a:lstStyle/>
          <a:p>
            <a:pPr algn="l"/>
            <a:r>
              <a:rPr lang="en-US"/>
              <a:t>Throttle Concept Generation</a:t>
            </a:r>
          </a:p>
        </p:txBody>
      </p:sp>
      <p:pic>
        <p:nvPicPr>
          <p:cNvPr id="5" name="Picture 4">
            <a:extLst>
              <a:ext uri="{FF2B5EF4-FFF2-40B4-BE49-F238E27FC236}">
                <a16:creationId xmlns:a16="http://schemas.microsoft.com/office/drawing/2014/main" id="{64C9A984-97B9-1100-1808-7656B87DE13B}"/>
              </a:ext>
            </a:extLst>
          </p:cNvPr>
          <p:cNvPicPr>
            <a:picLocks noChangeAspect="1"/>
          </p:cNvPicPr>
          <p:nvPr/>
        </p:nvPicPr>
        <p:blipFill>
          <a:blip r:embed="rId3"/>
          <a:stretch>
            <a:fillRect/>
          </a:stretch>
        </p:blipFill>
        <p:spPr>
          <a:xfrm>
            <a:off x="89760" y="2222500"/>
            <a:ext cx="9431394" cy="3807789"/>
          </a:xfrm>
          <a:prstGeom prst="rect">
            <a:avLst/>
          </a:prstGeom>
        </p:spPr>
      </p:pic>
      <p:sp>
        <p:nvSpPr>
          <p:cNvPr id="7" name="TextBox 6">
            <a:extLst>
              <a:ext uri="{FF2B5EF4-FFF2-40B4-BE49-F238E27FC236}">
                <a16:creationId xmlns:a16="http://schemas.microsoft.com/office/drawing/2014/main" id="{ACEBCD6F-754A-325D-F96D-B8640BA0BB4B}"/>
              </a:ext>
            </a:extLst>
          </p:cNvPr>
          <p:cNvSpPr txBox="1"/>
          <p:nvPr/>
        </p:nvSpPr>
        <p:spPr>
          <a:xfrm>
            <a:off x="11339666" y="6466114"/>
            <a:ext cx="852334" cy="370320"/>
          </a:xfrm>
          <a:prstGeom prst="rect">
            <a:avLst/>
          </a:prstGeom>
          <a:noFill/>
        </p:spPr>
        <p:txBody>
          <a:bodyPr wrap="square" rtlCol="0">
            <a:spAutoFit/>
          </a:bodyPr>
          <a:lstStyle/>
          <a:p>
            <a:pPr algn="r"/>
            <a:r>
              <a:rPr lang="en-US"/>
              <a:t>35</a:t>
            </a:r>
          </a:p>
        </p:txBody>
      </p:sp>
    </p:spTree>
    <p:extLst>
      <p:ext uri="{BB962C8B-B14F-4D97-AF65-F5344CB8AC3E}">
        <p14:creationId xmlns:p14="http://schemas.microsoft.com/office/powerpoint/2010/main" val="28741234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C37AF5-9C3D-C3F1-50DD-0CD28AE842A7}"/>
              </a:ext>
            </a:extLst>
          </p:cNvPr>
          <p:cNvSpPr>
            <a:spLocks noGrp="1"/>
          </p:cNvSpPr>
          <p:nvPr>
            <p:ph type="title"/>
          </p:nvPr>
        </p:nvSpPr>
        <p:spPr/>
        <p:txBody>
          <a:bodyPr/>
          <a:lstStyle/>
          <a:p>
            <a:pPr algn="l"/>
            <a:r>
              <a:rPr lang="en-US"/>
              <a:t>Throttle Concept Selection</a:t>
            </a:r>
          </a:p>
        </p:txBody>
      </p:sp>
      <p:pic>
        <p:nvPicPr>
          <p:cNvPr id="4" name="Picture 3">
            <a:extLst>
              <a:ext uri="{FF2B5EF4-FFF2-40B4-BE49-F238E27FC236}">
                <a16:creationId xmlns:a16="http://schemas.microsoft.com/office/drawing/2014/main" id="{91A33946-11E1-D9A5-C429-F38E750E8CD5}"/>
              </a:ext>
            </a:extLst>
          </p:cNvPr>
          <p:cNvPicPr>
            <a:picLocks noChangeAspect="1"/>
          </p:cNvPicPr>
          <p:nvPr/>
        </p:nvPicPr>
        <p:blipFill>
          <a:blip r:embed="rId3"/>
          <a:stretch>
            <a:fillRect/>
          </a:stretch>
        </p:blipFill>
        <p:spPr>
          <a:xfrm>
            <a:off x="83685" y="1777361"/>
            <a:ext cx="4013315" cy="2076888"/>
          </a:xfrm>
          <a:prstGeom prst="rect">
            <a:avLst/>
          </a:prstGeom>
          <a:noFill/>
        </p:spPr>
      </p:pic>
      <p:pic>
        <p:nvPicPr>
          <p:cNvPr id="5" name="Picture 4">
            <a:extLst>
              <a:ext uri="{FF2B5EF4-FFF2-40B4-BE49-F238E27FC236}">
                <a16:creationId xmlns:a16="http://schemas.microsoft.com/office/drawing/2014/main" id="{BAAAAAC6-96B6-75A5-4232-FA89BDDB0B62}"/>
              </a:ext>
            </a:extLst>
          </p:cNvPr>
          <p:cNvPicPr>
            <a:picLocks noChangeAspect="1"/>
          </p:cNvPicPr>
          <p:nvPr/>
        </p:nvPicPr>
        <p:blipFill>
          <a:blip r:embed="rId4"/>
          <a:stretch>
            <a:fillRect/>
          </a:stretch>
        </p:blipFill>
        <p:spPr>
          <a:xfrm>
            <a:off x="4219866" y="1777360"/>
            <a:ext cx="4141562" cy="2076889"/>
          </a:xfrm>
          <a:prstGeom prst="rect">
            <a:avLst/>
          </a:prstGeom>
        </p:spPr>
      </p:pic>
      <p:pic>
        <p:nvPicPr>
          <p:cNvPr id="8" name="Picture 7">
            <a:extLst>
              <a:ext uri="{FF2B5EF4-FFF2-40B4-BE49-F238E27FC236}">
                <a16:creationId xmlns:a16="http://schemas.microsoft.com/office/drawing/2014/main" id="{4ECBF4CD-8DF9-BD13-8006-0975B9A63CCA}"/>
              </a:ext>
            </a:extLst>
          </p:cNvPr>
          <p:cNvPicPr>
            <a:picLocks noChangeAspect="1"/>
          </p:cNvPicPr>
          <p:nvPr/>
        </p:nvPicPr>
        <p:blipFill>
          <a:blip r:embed="rId5"/>
          <a:stretch>
            <a:fillRect/>
          </a:stretch>
        </p:blipFill>
        <p:spPr>
          <a:xfrm>
            <a:off x="8484295" y="1541594"/>
            <a:ext cx="3624020" cy="2312655"/>
          </a:xfrm>
          <a:prstGeom prst="rect">
            <a:avLst/>
          </a:prstGeom>
        </p:spPr>
      </p:pic>
      <p:pic>
        <p:nvPicPr>
          <p:cNvPr id="11" name="Picture 10">
            <a:extLst>
              <a:ext uri="{FF2B5EF4-FFF2-40B4-BE49-F238E27FC236}">
                <a16:creationId xmlns:a16="http://schemas.microsoft.com/office/drawing/2014/main" id="{6D0534EF-5791-8589-B34F-D758EE79A01F}"/>
              </a:ext>
            </a:extLst>
          </p:cNvPr>
          <p:cNvPicPr>
            <a:picLocks noChangeAspect="1"/>
          </p:cNvPicPr>
          <p:nvPr/>
        </p:nvPicPr>
        <p:blipFill>
          <a:blip r:embed="rId6"/>
          <a:stretch>
            <a:fillRect/>
          </a:stretch>
        </p:blipFill>
        <p:spPr>
          <a:xfrm>
            <a:off x="2049441" y="4223581"/>
            <a:ext cx="3305045" cy="2309978"/>
          </a:xfrm>
          <a:prstGeom prst="rect">
            <a:avLst/>
          </a:prstGeom>
        </p:spPr>
      </p:pic>
      <p:pic>
        <p:nvPicPr>
          <p:cNvPr id="12" name="Picture 11">
            <a:extLst>
              <a:ext uri="{FF2B5EF4-FFF2-40B4-BE49-F238E27FC236}">
                <a16:creationId xmlns:a16="http://schemas.microsoft.com/office/drawing/2014/main" id="{D8048E7C-C37D-DF93-589D-FB89E6600B57}"/>
              </a:ext>
            </a:extLst>
          </p:cNvPr>
          <p:cNvPicPr>
            <a:picLocks noChangeAspect="1"/>
          </p:cNvPicPr>
          <p:nvPr/>
        </p:nvPicPr>
        <p:blipFill>
          <a:blip r:embed="rId7"/>
          <a:stretch>
            <a:fillRect/>
          </a:stretch>
        </p:blipFill>
        <p:spPr>
          <a:xfrm>
            <a:off x="6290646" y="4223581"/>
            <a:ext cx="4747644" cy="2309978"/>
          </a:xfrm>
          <a:prstGeom prst="rect">
            <a:avLst/>
          </a:prstGeom>
        </p:spPr>
      </p:pic>
      <p:sp>
        <p:nvSpPr>
          <p:cNvPr id="13" name="TextBox 12">
            <a:extLst>
              <a:ext uri="{FF2B5EF4-FFF2-40B4-BE49-F238E27FC236}">
                <a16:creationId xmlns:a16="http://schemas.microsoft.com/office/drawing/2014/main" id="{62571427-C98A-735E-45EA-D0A277250B5B}"/>
              </a:ext>
            </a:extLst>
          </p:cNvPr>
          <p:cNvSpPr txBox="1"/>
          <p:nvPr/>
        </p:nvSpPr>
        <p:spPr>
          <a:xfrm>
            <a:off x="1081996" y="3830886"/>
            <a:ext cx="2016691" cy="338554"/>
          </a:xfrm>
          <a:prstGeom prst="rect">
            <a:avLst/>
          </a:prstGeom>
          <a:noFill/>
        </p:spPr>
        <p:txBody>
          <a:bodyPr wrap="square" rtlCol="0">
            <a:spAutoFit/>
          </a:bodyPr>
          <a:lstStyle/>
          <a:p>
            <a:pPr algn="ctr"/>
            <a:r>
              <a:rPr lang="en-US" sz="1600" i="1"/>
              <a:t>Specification Chart</a:t>
            </a:r>
          </a:p>
        </p:txBody>
      </p:sp>
      <p:sp>
        <p:nvSpPr>
          <p:cNvPr id="14" name="TextBox 13">
            <a:extLst>
              <a:ext uri="{FF2B5EF4-FFF2-40B4-BE49-F238E27FC236}">
                <a16:creationId xmlns:a16="http://schemas.microsoft.com/office/drawing/2014/main" id="{8801090B-CF86-5D04-446E-9E4C4308A2AF}"/>
              </a:ext>
            </a:extLst>
          </p:cNvPr>
          <p:cNvSpPr txBox="1"/>
          <p:nvPr/>
        </p:nvSpPr>
        <p:spPr>
          <a:xfrm>
            <a:off x="5282301" y="3830886"/>
            <a:ext cx="2016691" cy="338554"/>
          </a:xfrm>
          <a:prstGeom prst="rect">
            <a:avLst/>
          </a:prstGeom>
          <a:noFill/>
        </p:spPr>
        <p:txBody>
          <a:bodyPr wrap="square" rtlCol="0">
            <a:spAutoFit/>
          </a:bodyPr>
          <a:lstStyle/>
          <a:p>
            <a:pPr algn="ctr"/>
            <a:r>
              <a:rPr lang="en-US" sz="1600" i="1"/>
              <a:t>Option Comparison</a:t>
            </a:r>
          </a:p>
        </p:txBody>
      </p:sp>
      <p:sp>
        <p:nvSpPr>
          <p:cNvPr id="15" name="TextBox 14">
            <a:extLst>
              <a:ext uri="{FF2B5EF4-FFF2-40B4-BE49-F238E27FC236}">
                <a16:creationId xmlns:a16="http://schemas.microsoft.com/office/drawing/2014/main" id="{0E608CD0-22AF-35A0-B4B4-7D7CBFF4BE78}"/>
              </a:ext>
            </a:extLst>
          </p:cNvPr>
          <p:cNvSpPr txBox="1"/>
          <p:nvPr/>
        </p:nvSpPr>
        <p:spPr>
          <a:xfrm>
            <a:off x="9042702" y="3830886"/>
            <a:ext cx="2507205" cy="369332"/>
          </a:xfrm>
          <a:prstGeom prst="rect">
            <a:avLst/>
          </a:prstGeom>
          <a:noFill/>
        </p:spPr>
        <p:txBody>
          <a:bodyPr wrap="square" rtlCol="0">
            <a:spAutoFit/>
          </a:bodyPr>
          <a:lstStyle/>
          <a:p>
            <a:pPr algn="ctr"/>
            <a:r>
              <a:rPr lang="en-US" i="1"/>
              <a:t>Morphological Matrix</a:t>
            </a:r>
          </a:p>
        </p:txBody>
      </p:sp>
      <p:sp>
        <p:nvSpPr>
          <p:cNvPr id="16" name="TextBox 15">
            <a:extLst>
              <a:ext uri="{FF2B5EF4-FFF2-40B4-BE49-F238E27FC236}">
                <a16:creationId xmlns:a16="http://schemas.microsoft.com/office/drawing/2014/main" id="{39E8353C-E83A-7EC3-74BE-307073F760D7}"/>
              </a:ext>
            </a:extLst>
          </p:cNvPr>
          <p:cNvSpPr txBox="1"/>
          <p:nvPr/>
        </p:nvSpPr>
        <p:spPr>
          <a:xfrm>
            <a:off x="2448360" y="6533559"/>
            <a:ext cx="2507205" cy="369332"/>
          </a:xfrm>
          <a:prstGeom prst="rect">
            <a:avLst/>
          </a:prstGeom>
          <a:noFill/>
        </p:spPr>
        <p:txBody>
          <a:bodyPr wrap="square" rtlCol="0">
            <a:spAutoFit/>
          </a:bodyPr>
          <a:lstStyle/>
          <a:p>
            <a:pPr algn="ctr"/>
            <a:r>
              <a:rPr lang="en-US" i="1"/>
              <a:t>Pugh Chart</a:t>
            </a:r>
          </a:p>
        </p:txBody>
      </p:sp>
      <p:sp>
        <p:nvSpPr>
          <p:cNvPr id="17" name="TextBox 16">
            <a:extLst>
              <a:ext uri="{FF2B5EF4-FFF2-40B4-BE49-F238E27FC236}">
                <a16:creationId xmlns:a16="http://schemas.microsoft.com/office/drawing/2014/main" id="{0CE7721A-4C7A-7433-8601-3894CD8D0BD1}"/>
              </a:ext>
            </a:extLst>
          </p:cNvPr>
          <p:cNvSpPr txBox="1"/>
          <p:nvPr/>
        </p:nvSpPr>
        <p:spPr>
          <a:xfrm>
            <a:off x="7410865" y="6533559"/>
            <a:ext cx="2507205" cy="369332"/>
          </a:xfrm>
          <a:prstGeom prst="rect">
            <a:avLst/>
          </a:prstGeom>
          <a:noFill/>
        </p:spPr>
        <p:txBody>
          <a:bodyPr wrap="square" rtlCol="0">
            <a:spAutoFit/>
          </a:bodyPr>
          <a:lstStyle/>
          <a:p>
            <a:pPr algn="ctr"/>
            <a:r>
              <a:rPr lang="en-US" i="1"/>
              <a:t>Decision Matrix</a:t>
            </a:r>
          </a:p>
        </p:txBody>
      </p:sp>
      <p:sp>
        <p:nvSpPr>
          <p:cNvPr id="2" name="TextBox 1">
            <a:extLst>
              <a:ext uri="{FF2B5EF4-FFF2-40B4-BE49-F238E27FC236}">
                <a16:creationId xmlns:a16="http://schemas.microsoft.com/office/drawing/2014/main" id="{40B4766A-1B8F-CA9F-9670-48D014986988}"/>
              </a:ext>
            </a:extLst>
          </p:cNvPr>
          <p:cNvSpPr txBox="1"/>
          <p:nvPr/>
        </p:nvSpPr>
        <p:spPr>
          <a:xfrm>
            <a:off x="11339666" y="6466114"/>
            <a:ext cx="852334" cy="370320"/>
          </a:xfrm>
          <a:prstGeom prst="rect">
            <a:avLst/>
          </a:prstGeom>
          <a:noFill/>
        </p:spPr>
        <p:txBody>
          <a:bodyPr wrap="square" rtlCol="0">
            <a:spAutoFit/>
          </a:bodyPr>
          <a:lstStyle/>
          <a:p>
            <a:pPr algn="r"/>
            <a:r>
              <a:rPr lang="en-US"/>
              <a:t>36</a:t>
            </a:r>
          </a:p>
        </p:txBody>
      </p:sp>
    </p:spTree>
    <p:extLst>
      <p:ext uri="{BB962C8B-B14F-4D97-AF65-F5344CB8AC3E}">
        <p14:creationId xmlns:p14="http://schemas.microsoft.com/office/powerpoint/2010/main" val="28977803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348C6-857A-7529-61E0-FD295F8A9DC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0B01F55-9C9B-5292-6B35-41EBEFE52914}"/>
              </a:ext>
            </a:extLst>
          </p:cNvPr>
          <p:cNvSpPr>
            <a:spLocks noGrp="1"/>
          </p:cNvSpPr>
          <p:nvPr>
            <p:ph type="title"/>
          </p:nvPr>
        </p:nvSpPr>
        <p:spPr/>
        <p:txBody>
          <a:bodyPr/>
          <a:lstStyle/>
          <a:p>
            <a:pPr algn="l"/>
            <a:r>
              <a:rPr lang="en-US"/>
              <a:t>Throttle FMEA</a:t>
            </a:r>
          </a:p>
        </p:txBody>
      </p:sp>
      <p:pic>
        <p:nvPicPr>
          <p:cNvPr id="4" name="Picture 3">
            <a:extLst>
              <a:ext uri="{FF2B5EF4-FFF2-40B4-BE49-F238E27FC236}">
                <a16:creationId xmlns:a16="http://schemas.microsoft.com/office/drawing/2014/main" id="{C87C0F6B-0CE1-4A6E-C8B2-3BB456695958}"/>
              </a:ext>
            </a:extLst>
          </p:cNvPr>
          <p:cNvPicPr>
            <a:picLocks noChangeAspect="1"/>
          </p:cNvPicPr>
          <p:nvPr/>
        </p:nvPicPr>
        <p:blipFill>
          <a:blip r:embed="rId3"/>
          <a:stretch>
            <a:fillRect/>
          </a:stretch>
        </p:blipFill>
        <p:spPr>
          <a:xfrm>
            <a:off x="1634650" y="1558148"/>
            <a:ext cx="8922699" cy="5299852"/>
          </a:xfrm>
          <a:prstGeom prst="rect">
            <a:avLst/>
          </a:prstGeom>
        </p:spPr>
      </p:pic>
      <p:sp>
        <p:nvSpPr>
          <p:cNvPr id="2" name="TextBox 1">
            <a:extLst>
              <a:ext uri="{FF2B5EF4-FFF2-40B4-BE49-F238E27FC236}">
                <a16:creationId xmlns:a16="http://schemas.microsoft.com/office/drawing/2014/main" id="{64BB1FC9-17AE-A632-9038-A0CDD6D35392}"/>
              </a:ext>
            </a:extLst>
          </p:cNvPr>
          <p:cNvSpPr txBox="1"/>
          <p:nvPr/>
        </p:nvSpPr>
        <p:spPr>
          <a:xfrm>
            <a:off x="11339666" y="6466114"/>
            <a:ext cx="852334" cy="370320"/>
          </a:xfrm>
          <a:prstGeom prst="rect">
            <a:avLst/>
          </a:prstGeom>
          <a:noFill/>
        </p:spPr>
        <p:txBody>
          <a:bodyPr wrap="square" rtlCol="0">
            <a:spAutoFit/>
          </a:bodyPr>
          <a:lstStyle/>
          <a:p>
            <a:pPr algn="r"/>
            <a:r>
              <a:rPr lang="en-US"/>
              <a:t>37</a:t>
            </a:r>
          </a:p>
        </p:txBody>
      </p:sp>
    </p:spTree>
    <p:extLst>
      <p:ext uri="{BB962C8B-B14F-4D97-AF65-F5344CB8AC3E}">
        <p14:creationId xmlns:p14="http://schemas.microsoft.com/office/powerpoint/2010/main" val="630225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00E95-864D-5F90-B1E7-AF06E95B05D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218D39D-41E4-DD17-C814-8DF1829734B2}"/>
              </a:ext>
            </a:extLst>
          </p:cNvPr>
          <p:cNvSpPr>
            <a:spLocks noGrp="1"/>
          </p:cNvSpPr>
          <p:nvPr>
            <p:ph type="title"/>
          </p:nvPr>
        </p:nvSpPr>
        <p:spPr/>
        <p:txBody>
          <a:bodyPr>
            <a:normAutofit/>
          </a:bodyPr>
          <a:lstStyle/>
          <a:p>
            <a:pPr algn="l"/>
            <a:r>
              <a:rPr lang="en-US"/>
              <a:t>Throttle Initial Prototyping</a:t>
            </a:r>
          </a:p>
        </p:txBody>
      </p:sp>
      <p:pic>
        <p:nvPicPr>
          <p:cNvPr id="6" name="Picture 5">
            <a:extLst>
              <a:ext uri="{FF2B5EF4-FFF2-40B4-BE49-F238E27FC236}">
                <a16:creationId xmlns:a16="http://schemas.microsoft.com/office/drawing/2014/main" id="{784B97AE-033E-5A2C-CA6B-09D6B4257371}"/>
              </a:ext>
            </a:extLst>
          </p:cNvPr>
          <p:cNvPicPr>
            <a:picLocks noChangeAspect="1"/>
          </p:cNvPicPr>
          <p:nvPr/>
        </p:nvPicPr>
        <p:blipFill>
          <a:blip r:embed="rId3"/>
          <a:srcRect l="29821" t="1619" r="13028"/>
          <a:stretch>
            <a:fillRect/>
          </a:stretch>
        </p:blipFill>
        <p:spPr>
          <a:xfrm rot="5400000">
            <a:off x="590117" y="1152195"/>
            <a:ext cx="2711590" cy="3500872"/>
          </a:xfrm>
          <a:prstGeom prst="rect">
            <a:avLst/>
          </a:prstGeom>
        </p:spPr>
      </p:pic>
      <p:sp>
        <p:nvSpPr>
          <p:cNvPr id="7" name="Arrow: Right 21">
            <a:extLst>
              <a:ext uri="{FF2B5EF4-FFF2-40B4-BE49-F238E27FC236}">
                <a16:creationId xmlns:a16="http://schemas.microsoft.com/office/drawing/2014/main" id="{BD64F5EA-4B3E-F21A-BDC5-3E86D81E3577}"/>
              </a:ext>
            </a:extLst>
          </p:cNvPr>
          <p:cNvSpPr/>
          <p:nvPr/>
        </p:nvSpPr>
        <p:spPr>
          <a:xfrm>
            <a:off x="3758069" y="2893409"/>
            <a:ext cx="331342" cy="165406"/>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7">
            <a:extLst>
              <a:ext uri="{FF2B5EF4-FFF2-40B4-BE49-F238E27FC236}">
                <a16:creationId xmlns:a16="http://schemas.microsoft.com/office/drawing/2014/main" id="{F64606DC-9D07-0222-5332-65F531581A9F}"/>
              </a:ext>
            </a:extLst>
          </p:cNvPr>
          <p:cNvGraphicFramePr>
            <a:graphicFrameLocks noGrp="1"/>
          </p:cNvGraphicFramePr>
          <p:nvPr>
            <p:extLst>
              <p:ext uri="{D42A27DB-BD31-4B8C-83A1-F6EECF244321}">
                <p14:modId xmlns:p14="http://schemas.microsoft.com/office/powerpoint/2010/main" val="2298438635"/>
              </p:ext>
            </p:extLst>
          </p:nvPr>
        </p:nvGraphicFramePr>
        <p:xfrm>
          <a:off x="166888" y="4389025"/>
          <a:ext cx="11858223" cy="2307072"/>
        </p:xfrm>
        <a:graphic>
          <a:graphicData uri="http://schemas.openxmlformats.org/drawingml/2006/table">
            <a:tbl>
              <a:tblPr firstRow="1" bandRow="1">
                <a:tableStyleId>{F5AB1C69-6EDB-4FF4-983F-18BD219EF322}</a:tableStyleId>
              </a:tblPr>
              <a:tblGrid>
                <a:gridCol w="3732012">
                  <a:extLst>
                    <a:ext uri="{9D8B030D-6E8A-4147-A177-3AD203B41FA5}">
                      <a16:colId xmlns:a16="http://schemas.microsoft.com/office/drawing/2014/main" val="47317893"/>
                    </a:ext>
                  </a:extLst>
                </a:gridCol>
                <a:gridCol w="3911600">
                  <a:extLst>
                    <a:ext uri="{9D8B030D-6E8A-4147-A177-3AD203B41FA5}">
                      <a16:colId xmlns:a16="http://schemas.microsoft.com/office/drawing/2014/main" val="1894335974"/>
                    </a:ext>
                  </a:extLst>
                </a:gridCol>
                <a:gridCol w="4214611">
                  <a:extLst>
                    <a:ext uri="{9D8B030D-6E8A-4147-A177-3AD203B41FA5}">
                      <a16:colId xmlns:a16="http://schemas.microsoft.com/office/drawing/2014/main" val="1973216197"/>
                    </a:ext>
                  </a:extLst>
                </a:gridCol>
              </a:tblGrid>
              <a:tr h="426815">
                <a:tc>
                  <a:txBody>
                    <a:bodyPr/>
                    <a:lstStyle/>
                    <a:p>
                      <a:pPr algn="ctr"/>
                      <a:r>
                        <a:rPr lang="en-US" sz="1600"/>
                        <a:t>Prototype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Prototype 2</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t>Prototype 3</a:t>
                      </a:r>
                    </a:p>
                  </a:txBody>
                  <a:tcPr/>
                </a:tc>
                <a:extLst>
                  <a:ext uri="{0D108BD9-81ED-4DB2-BD59-A6C34878D82A}">
                    <a16:rowId xmlns:a16="http://schemas.microsoft.com/office/drawing/2014/main" val="3479174799"/>
                  </a:ext>
                </a:extLst>
              </a:tr>
              <a:tr h="1880257">
                <a:tc>
                  <a:txBody>
                    <a:bodyPr/>
                    <a:lstStyle/>
                    <a:p>
                      <a:pPr marL="285750" indent="-285750">
                        <a:buFont typeface="Arial" panose="020B0604020202020204" pitchFamily="34" charset="0"/>
                        <a:buChar char="•"/>
                      </a:pPr>
                      <a:r>
                        <a:rPr lang="en-US" sz="1600"/>
                        <a:t>Question: How will the motor be mounted to pull on the throttle lever?</a:t>
                      </a:r>
                    </a:p>
                    <a:p>
                      <a:pPr marL="285750" indent="-285750">
                        <a:buFont typeface="Arial" panose="020B0604020202020204" pitchFamily="34" charset="0"/>
                        <a:buChar char="•"/>
                      </a:pPr>
                      <a:r>
                        <a:rPr lang="en-US" sz="1600"/>
                        <a:t>Answer: Overhanging Motor Mount</a:t>
                      </a:r>
                    </a:p>
                    <a:p>
                      <a:pPr marL="285750" indent="-285750">
                        <a:buFont typeface="Arial" panose="020B0604020202020204" pitchFamily="34" charset="0"/>
                        <a:buChar char="•"/>
                      </a:pPr>
                      <a:r>
                        <a:rPr lang="en-US" sz="1600"/>
                        <a:t>Takeaway: Interfered with pull-start and direct tension was too risky with surrounding parts of the motor.</a:t>
                      </a:r>
                    </a:p>
                  </a:txBody>
                  <a:tcPr/>
                </a:tc>
                <a:tc>
                  <a:txBody>
                    <a:bodyPr/>
                    <a:lstStyle/>
                    <a:p>
                      <a:pPr marL="285750" indent="-285750">
                        <a:buFont typeface="Arial" panose="020B0604020202020204" pitchFamily="34" charset="0"/>
                        <a:buChar char="•"/>
                      </a:pPr>
                      <a:r>
                        <a:rPr lang="en-US" sz="1600"/>
                        <a:t>Question: How will a cable interact with the stepper motor? </a:t>
                      </a:r>
                    </a:p>
                    <a:p>
                      <a:pPr marL="285750" indent="-285750">
                        <a:buFont typeface="Arial" panose="020B0604020202020204" pitchFamily="34" charset="0"/>
                        <a:buChar char="•"/>
                      </a:pPr>
                      <a:r>
                        <a:rPr lang="en-US" sz="1600"/>
                        <a:t>Answer: Bowden Cable</a:t>
                      </a:r>
                    </a:p>
                    <a:p>
                      <a:pPr marL="285750" indent="-285750">
                        <a:buFont typeface="Arial" panose="020B0604020202020204" pitchFamily="34" charset="0"/>
                        <a:buChar char="•"/>
                      </a:pPr>
                      <a:r>
                        <a:rPr lang="en-US" sz="1600"/>
                        <a:t>Takeaway: The placement of the Bowden cable body was causing added tension in the Bowden cable, which was poorly interacting with the spool on the stepper.</a:t>
                      </a:r>
                    </a:p>
                  </a:txBody>
                  <a:tcPr/>
                </a:tc>
                <a:tc>
                  <a:txBody>
                    <a:bodyPr/>
                    <a:lstStyle/>
                    <a:p>
                      <a:pPr marL="285750" indent="-285750">
                        <a:buFont typeface="Arial" panose="020B0604020202020204" pitchFamily="34" charset="0"/>
                        <a:buChar char="•"/>
                      </a:pPr>
                      <a:r>
                        <a:rPr lang="en-US" sz="1600"/>
                        <a:t>Question: How should the spool be designed to accurately pull the throttle lever?</a:t>
                      </a:r>
                    </a:p>
                    <a:p>
                      <a:pPr marL="285750" indent="-285750">
                        <a:buFont typeface="Arial" panose="020B0604020202020204" pitchFamily="34" charset="0"/>
                        <a:buChar char="•"/>
                      </a:pPr>
                      <a:r>
                        <a:rPr lang="en-US" sz="1600"/>
                        <a:t>Answer: CNC Aluminum Spool</a:t>
                      </a:r>
                    </a:p>
                    <a:p>
                      <a:pPr marL="285750" indent="-285750">
                        <a:buFont typeface="Arial" panose="020B0604020202020204" pitchFamily="34" charset="0"/>
                        <a:buChar char="•"/>
                      </a:pPr>
                      <a:r>
                        <a:rPr lang="en-US" sz="1600"/>
                        <a:t>Takeaway: The CNC process took longer than expected, but it resulted in a reliable spool to have the cable interact with the stepper motor. </a:t>
                      </a:r>
                    </a:p>
                  </a:txBody>
                  <a:tcPr/>
                </a:tc>
                <a:extLst>
                  <a:ext uri="{0D108BD9-81ED-4DB2-BD59-A6C34878D82A}">
                    <a16:rowId xmlns:a16="http://schemas.microsoft.com/office/drawing/2014/main" val="2662413675"/>
                  </a:ext>
                </a:extLst>
              </a:tr>
            </a:tbl>
          </a:graphicData>
        </a:graphic>
      </p:graphicFrame>
      <p:pic>
        <p:nvPicPr>
          <p:cNvPr id="10" name="Picture 9">
            <a:extLst>
              <a:ext uri="{FF2B5EF4-FFF2-40B4-BE49-F238E27FC236}">
                <a16:creationId xmlns:a16="http://schemas.microsoft.com/office/drawing/2014/main" id="{6B618632-1810-D799-015C-CC2AC1ADB56C}"/>
              </a:ext>
            </a:extLst>
          </p:cNvPr>
          <p:cNvPicPr>
            <a:picLocks noChangeAspect="1"/>
          </p:cNvPicPr>
          <p:nvPr/>
        </p:nvPicPr>
        <p:blipFill>
          <a:blip r:embed="rId4"/>
          <a:srcRect l="19600" r="22309"/>
          <a:stretch>
            <a:fillRect/>
          </a:stretch>
        </p:blipFill>
        <p:spPr>
          <a:xfrm rot="5400000">
            <a:off x="4570633" y="1152196"/>
            <a:ext cx="2711590" cy="3500871"/>
          </a:xfrm>
          <a:prstGeom prst="rect">
            <a:avLst/>
          </a:prstGeom>
        </p:spPr>
      </p:pic>
      <p:sp>
        <p:nvSpPr>
          <p:cNvPr id="11" name="Arrow: Right 21">
            <a:extLst>
              <a:ext uri="{FF2B5EF4-FFF2-40B4-BE49-F238E27FC236}">
                <a16:creationId xmlns:a16="http://schemas.microsoft.com/office/drawing/2014/main" id="{CD8977F9-9224-87C6-0E01-CF80B233BB1E}"/>
              </a:ext>
            </a:extLst>
          </p:cNvPr>
          <p:cNvSpPr/>
          <p:nvPr/>
        </p:nvSpPr>
        <p:spPr>
          <a:xfrm>
            <a:off x="7794306" y="2906943"/>
            <a:ext cx="331342" cy="165406"/>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A1E646-329A-7A24-0082-227AAB13ADFD}"/>
              </a:ext>
            </a:extLst>
          </p:cNvPr>
          <p:cNvPicPr>
            <a:picLocks noChangeAspect="1"/>
          </p:cNvPicPr>
          <p:nvPr/>
        </p:nvPicPr>
        <p:blipFill>
          <a:blip r:embed="rId5"/>
          <a:srcRect l="12502" t="4746" r="10543" b="18485"/>
          <a:stretch>
            <a:fillRect/>
          </a:stretch>
        </p:blipFill>
        <p:spPr>
          <a:xfrm>
            <a:off x="8243090" y="1546836"/>
            <a:ext cx="3575706" cy="2711590"/>
          </a:xfrm>
          <a:prstGeom prst="rect">
            <a:avLst/>
          </a:prstGeom>
          <a:ln w="57150">
            <a:noFill/>
          </a:ln>
        </p:spPr>
      </p:pic>
      <p:sp>
        <p:nvSpPr>
          <p:cNvPr id="2" name="TextBox 1">
            <a:extLst>
              <a:ext uri="{FF2B5EF4-FFF2-40B4-BE49-F238E27FC236}">
                <a16:creationId xmlns:a16="http://schemas.microsoft.com/office/drawing/2014/main" id="{8B9354CE-CED6-14CF-7AF7-97620B69A65F}"/>
              </a:ext>
            </a:extLst>
          </p:cNvPr>
          <p:cNvSpPr txBox="1"/>
          <p:nvPr/>
        </p:nvSpPr>
        <p:spPr>
          <a:xfrm>
            <a:off x="11339666" y="6466114"/>
            <a:ext cx="852334" cy="370320"/>
          </a:xfrm>
          <a:prstGeom prst="rect">
            <a:avLst/>
          </a:prstGeom>
          <a:noFill/>
        </p:spPr>
        <p:txBody>
          <a:bodyPr wrap="square" rtlCol="0">
            <a:spAutoFit/>
          </a:bodyPr>
          <a:lstStyle/>
          <a:p>
            <a:pPr algn="r"/>
            <a:r>
              <a:rPr lang="en-US"/>
              <a:t>38</a:t>
            </a:r>
          </a:p>
        </p:txBody>
      </p:sp>
    </p:spTree>
    <p:extLst>
      <p:ext uri="{BB962C8B-B14F-4D97-AF65-F5344CB8AC3E}">
        <p14:creationId xmlns:p14="http://schemas.microsoft.com/office/powerpoint/2010/main" val="34351338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2F1FD-CD83-E240-821D-884D14F690A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C868013-5CAE-6BB0-DB01-943BD6F1CB3B}"/>
              </a:ext>
            </a:extLst>
          </p:cNvPr>
          <p:cNvSpPr>
            <a:spLocks noGrp="1"/>
          </p:cNvSpPr>
          <p:nvPr>
            <p:ph type="title"/>
          </p:nvPr>
        </p:nvSpPr>
        <p:spPr/>
        <p:txBody>
          <a:bodyPr/>
          <a:lstStyle/>
          <a:p>
            <a:pPr algn="l"/>
            <a:r>
              <a:rPr lang="en-US"/>
              <a:t>Throttle Final Design Summary</a:t>
            </a:r>
          </a:p>
        </p:txBody>
      </p:sp>
      <p:pic>
        <p:nvPicPr>
          <p:cNvPr id="4" name="Picture 3">
            <a:extLst>
              <a:ext uri="{FF2B5EF4-FFF2-40B4-BE49-F238E27FC236}">
                <a16:creationId xmlns:a16="http://schemas.microsoft.com/office/drawing/2014/main" id="{C7993700-7492-4AE0-D004-476BF3ADB629}"/>
              </a:ext>
            </a:extLst>
          </p:cNvPr>
          <p:cNvPicPr preferRelativeResize="0">
            <a:picLocks/>
          </p:cNvPicPr>
          <p:nvPr/>
        </p:nvPicPr>
        <p:blipFill>
          <a:blip r:embed="rId2"/>
          <a:srcRect l="30805" t="15022" r="17826" b="16057"/>
          <a:stretch>
            <a:fillRect/>
          </a:stretch>
        </p:blipFill>
        <p:spPr>
          <a:xfrm rot="5400000">
            <a:off x="6033464" y="4094367"/>
            <a:ext cx="2235207" cy="2420857"/>
          </a:xfrm>
          <a:prstGeom prst="rect">
            <a:avLst/>
          </a:prstGeom>
          <a:ln w="57150">
            <a:solidFill>
              <a:srgbClr val="002060"/>
            </a:solidFill>
          </a:ln>
        </p:spPr>
      </p:pic>
      <p:pic>
        <p:nvPicPr>
          <p:cNvPr id="5" name="Picture 4">
            <a:extLst>
              <a:ext uri="{FF2B5EF4-FFF2-40B4-BE49-F238E27FC236}">
                <a16:creationId xmlns:a16="http://schemas.microsoft.com/office/drawing/2014/main" id="{B366E73B-6157-CA17-CA02-8494AD2F51C8}"/>
              </a:ext>
            </a:extLst>
          </p:cNvPr>
          <p:cNvPicPr>
            <a:picLocks/>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rcRect l="1508" r="4362" b="8198"/>
          <a:stretch>
            <a:fillRect/>
          </a:stretch>
        </p:blipFill>
        <p:spPr>
          <a:xfrm>
            <a:off x="8603478" y="4187191"/>
            <a:ext cx="3344189" cy="2235208"/>
          </a:xfrm>
          <a:prstGeom prst="rect">
            <a:avLst/>
          </a:prstGeom>
          <a:ln w="57150">
            <a:solidFill>
              <a:srgbClr val="002060"/>
            </a:solidFill>
          </a:ln>
        </p:spPr>
      </p:pic>
      <p:pic>
        <p:nvPicPr>
          <p:cNvPr id="6" name="Picture 5">
            <a:extLst>
              <a:ext uri="{FF2B5EF4-FFF2-40B4-BE49-F238E27FC236}">
                <a16:creationId xmlns:a16="http://schemas.microsoft.com/office/drawing/2014/main" id="{BC2D95DA-C163-F9F1-209B-7CE6B4EFE606}"/>
              </a:ext>
            </a:extLst>
          </p:cNvPr>
          <p:cNvPicPr>
            <a:picLocks noChangeAspect="1"/>
          </p:cNvPicPr>
          <p:nvPr/>
        </p:nvPicPr>
        <p:blipFill>
          <a:blip r:embed="rId5"/>
          <a:srcRect l="24494" t="12291" r="20677" b="18429"/>
          <a:stretch>
            <a:fillRect/>
          </a:stretch>
        </p:blipFill>
        <p:spPr>
          <a:xfrm rot="5400000">
            <a:off x="9748756" y="1779325"/>
            <a:ext cx="2235209" cy="2162613"/>
          </a:xfrm>
          <a:prstGeom prst="rect">
            <a:avLst/>
          </a:prstGeom>
          <a:ln w="57150">
            <a:solidFill>
              <a:srgbClr val="002060"/>
            </a:solidFill>
          </a:ln>
        </p:spPr>
      </p:pic>
      <p:pic>
        <p:nvPicPr>
          <p:cNvPr id="8" name="Picture 7">
            <a:extLst>
              <a:ext uri="{FF2B5EF4-FFF2-40B4-BE49-F238E27FC236}">
                <a16:creationId xmlns:a16="http://schemas.microsoft.com/office/drawing/2014/main" id="{D1144F87-0C21-D1A0-A92F-AE43BB8A4631}"/>
              </a:ext>
            </a:extLst>
          </p:cNvPr>
          <p:cNvPicPr>
            <a:picLocks noChangeAspect="1"/>
          </p:cNvPicPr>
          <p:nvPr/>
        </p:nvPicPr>
        <p:blipFill>
          <a:blip r:embed="rId6"/>
          <a:srcRect l="13271" t="18202" r="9774" b="17658"/>
          <a:stretch>
            <a:fillRect/>
          </a:stretch>
        </p:blipFill>
        <p:spPr>
          <a:xfrm>
            <a:off x="5940639" y="1743027"/>
            <a:ext cx="3575706" cy="2235210"/>
          </a:xfrm>
          <a:prstGeom prst="rect">
            <a:avLst/>
          </a:prstGeom>
          <a:ln w="57150">
            <a:solidFill>
              <a:srgbClr val="083566"/>
            </a:solidFill>
          </a:ln>
        </p:spPr>
      </p:pic>
      <p:pic>
        <p:nvPicPr>
          <p:cNvPr id="10" name="Picture 9" descr="A diagram of a motor assembly&#10;&#10;AI-generated content may be incorrect.">
            <a:extLst>
              <a:ext uri="{FF2B5EF4-FFF2-40B4-BE49-F238E27FC236}">
                <a16:creationId xmlns:a16="http://schemas.microsoft.com/office/drawing/2014/main" id="{BE9DA13D-5908-FF9C-5E3F-4A332057C8E3}"/>
              </a:ext>
            </a:extLst>
          </p:cNvPr>
          <p:cNvPicPr>
            <a:picLocks noChangeAspect="1"/>
          </p:cNvPicPr>
          <p:nvPr/>
        </p:nvPicPr>
        <p:blipFill>
          <a:blip r:embed="rId7"/>
          <a:stretch>
            <a:fillRect/>
          </a:stretch>
        </p:blipFill>
        <p:spPr>
          <a:xfrm>
            <a:off x="23217" y="2004350"/>
            <a:ext cx="5648713" cy="4365683"/>
          </a:xfrm>
          <a:prstGeom prst="rect">
            <a:avLst/>
          </a:prstGeom>
        </p:spPr>
      </p:pic>
      <p:sp>
        <p:nvSpPr>
          <p:cNvPr id="2" name="TextBox 1">
            <a:extLst>
              <a:ext uri="{FF2B5EF4-FFF2-40B4-BE49-F238E27FC236}">
                <a16:creationId xmlns:a16="http://schemas.microsoft.com/office/drawing/2014/main" id="{8B4F9113-9499-35BF-80D7-18DD7A798406}"/>
              </a:ext>
            </a:extLst>
          </p:cNvPr>
          <p:cNvSpPr txBox="1"/>
          <p:nvPr/>
        </p:nvSpPr>
        <p:spPr>
          <a:xfrm>
            <a:off x="11339666" y="6466114"/>
            <a:ext cx="852334" cy="370320"/>
          </a:xfrm>
          <a:prstGeom prst="rect">
            <a:avLst/>
          </a:prstGeom>
          <a:noFill/>
        </p:spPr>
        <p:txBody>
          <a:bodyPr wrap="square" rtlCol="0">
            <a:spAutoFit/>
          </a:bodyPr>
          <a:lstStyle/>
          <a:p>
            <a:pPr algn="r"/>
            <a:r>
              <a:rPr lang="en-US"/>
              <a:t>39</a:t>
            </a:r>
          </a:p>
        </p:txBody>
      </p:sp>
    </p:spTree>
    <p:extLst>
      <p:ext uri="{BB962C8B-B14F-4D97-AF65-F5344CB8AC3E}">
        <p14:creationId xmlns:p14="http://schemas.microsoft.com/office/powerpoint/2010/main" val="2434044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517DA-B03A-D073-1351-9BD24D44F1A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00B6830-1462-DE99-14C7-ADFA8361C2E1}"/>
              </a:ext>
            </a:extLst>
          </p:cNvPr>
          <p:cNvSpPr>
            <a:spLocks noGrp="1"/>
          </p:cNvSpPr>
          <p:nvPr>
            <p:ph type="title"/>
          </p:nvPr>
        </p:nvSpPr>
        <p:spPr/>
        <p:txBody>
          <a:bodyPr>
            <a:normAutofit fontScale="90000"/>
          </a:bodyPr>
          <a:lstStyle/>
          <a:p>
            <a:pPr algn="l"/>
            <a:r>
              <a:rPr lang="en-US"/>
              <a:t>Throttle Top Level Testing Summary </a:t>
            </a:r>
          </a:p>
        </p:txBody>
      </p:sp>
      <p:graphicFrame>
        <p:nvGraphicFramePr>
          <p:cNvPr id="4" name="Table 3">
            <a:extLst>
              <a:ext uri="{FF2B5EF4-FFF2-40B4-BE49-F238E27FC236}">
                <a16:creationId xmlns:a16="http://schemas.microsoft.com/office/drawing/2014/main" id="{E94FE882-4360-C88F-6FEA-6778A33E68D4}"/>
              </a:ext>
            </a:extLst>
          </p:cNvPr>
          <p:cNvGraphicFramePr>
            <a:graphicFrameLocks noGrp="1"/>
          </p:cNvGraphicFramePr>
          <p:nvPr>
            <p:extLst>
              <p:ext uri="{D42A27DB-BD31-4B8C-83A1-F6EECF244321}">
                <p14:modId xmlns:p14="http://schemas.microsoft.com/office/powerpoint/2010/main" val="2791262519"/>
              </p:ext>
            </p:extLst>
          </p:nvPr>
        </p:nvGraphicFramePr>
        <p:xfrm>
          <a:off x="1971675" y="1600200"/>
          <a:ext cx="8533986" cy="5200335"/>
        </p:xfrm>
        <a:graphic>
          <a:graphicData uri="http://schemas.openxmlformats.org/drawingml/2006/table">
            <a:tbl>
              <a:tblPr firstRow="1" firstCol="1" bandRow="1">
                <a:tableStyleId>{5C22544A-7EE6-4342-B048-85BDC9FD1C3A}</a:tableStyleId>
              </a:tblPr>
              <a:tblGrid>
                <a:gridCol w="1157288">
                  <a:extLst>
                    <a:ext uri="{9D8B030D-6E8A-4147-A177-3AD203B41FA5}">
                      <a16:colId xmlns:a16="http://schemas.microsoft.com/office/drawing/2014/main" val="3522462293"/>
                    </a:ext>
                  </a:extLst>
                </a:gridCol>
                <a:gridCol w="2986087">
                  <a:extLst>
                    <a:ext uri="{9D8B030D-6E8A-4147-A177-3AD203B41FA5}">
                      <a16:colId xmlns:a16="http://schemas.microsoft.com/office/drawing/2014/main" val="3526522567"/>
                    </a:ext>
                  </a:extLst>
                </a:gridCol>
                <a:gridCol w="2214563">
                  <a:extLst>
                    <a:ext uri="{9D8B030D-6E8A-4147-A177-3AD203B41FA5}">
                      <a16:colId xmlns:a16="http://schemas.microsoft.com/office/drawing/2014/main" val="2253831860"/>
                    </a:ext>
                  </a:extLst>
                </a:gridCol>
                <a:gridCol w="2176048">
                  <a:extLst>
                    <a:ext uri="{9D8B030D-6E8A-4147-A177-3AD203B41FA5}">
                      <a16:colId xmlns:a16="http://schemas.microsoft.com/office/drawing/2014/main" val="4129351528"/>
                    </a:ext>
                  </a:extLst>
                </a:gridCol>
              </a:tblGrid>
              <a:tr h="201928">
                <a:tc>
                  <a:txBody>
                    <a:bodyPr/>
                    <a:lstStyle/>
                    <a:p>
                      <a:pPr marL="0" marR="0">
                        <a:lnSpc>
                          <a:spcPct val="100000"/>
                        </a:lnSpc>
                        <a:spcAft>
                          <a:spcPts val="0"/>
                        </a:spcAft>
                        <a:buNone/>
                      </a:pPr>
                      <a:r>
                        <a:rPr lang="en-US" sz="1200" kern="100">
                          <a:effectLst/>
                        </a:rPr>
                        <a:t>Experiment/Test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Relevant DRs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Testing Equipment Needed</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0" marR="0">
                        <a:lnSpc>
                          <a:spcPct val="100000"/>
                        </a:lnSpc>
                        <a:spcAft>
                          <a:spcPts val="0"/>
                        </a:spcAft>
                        <a:buNone/>
                      </a:pPr>
                      <a:r>
                        <a:rPr lang="en-US" sz="1200" kern="100">
                          <a:effectLst/>
                        </a:rPr>
                        <a:t>Other Sources</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55318048"/>
                  </a:ext>
                </a:extLst>
              </a:tr>
              <a:tr h="999681">
                <a:tc>
                  <a:txBody>
                    <a:bodyPr/>
                    <a:lstStyle/>
                    <a:p>
                      <a:pPr marL="0" marR="0">
                        <a:lnSpc>
                          <a:spcPct val="100000"/>
                        </a:lnSpc>
                        <a:spcAft>
                          <a:spcPts val="0"/>
                        </a:spcAft>
                        <a:buNone/>
                      </a:pPr>
                      <a:r>
                        <a:rPr lang="en-US" sz="1200" kern="100">
                          <a:effectLst/>
                        </a:rPr>
                        <a:t>Force Test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ER6 – Electric Pedal Force</a:t>
                      </a:r>
                    </a:p>
                    <a:p>
                      <a:pPr marL="171450" marR="0" lvl="0" indent="-171450">
                        <a:lnSpc>
                          <a:spcPct val="100000"/>
                        </a:lnSpc>
                        <a:spcAft>
                          <a:spcPts val="0"/>
                        </a:spcAft>
                        <a:buFont typeface="Arial" panose="020B0604020202020204" pitchFamily="34" charset="0"/>
                        <a:buChar char="•"/>
                      </a:pPr>
                      <a:r>
                        <a:rPr lang="en-US" sz="1200" b="1" kern="100">
                          <a:effectLst/>
                        </a:rPr>
                        <a:t>ER9 – Throttle Cable Force</a:t>
                      </a:r>
                    </a:p>
                    <a:p>
                      <a:pPr marL="171450" marR="0" lvl="0" indent="-171450">
                        <a:lnSpc>
                          <a:spcPct val="100000"/>
                        </a:lnSpc>
                        <a:spcAft>
                          <a:spcPts val="0"/>
                        </a:spcAft>
                        <a:buFont typeface="Arial" panose="020B0604020202020204" pitchFamily="34" charset="0"/>
                        <a:buChar char="•"/>
                      </a:pPr>
                      <a:r>
                        <a:rPr lang="en-US" sz="1200" b="1" kern="100">
                          <a:effectLst/>
                        </a:rPr>
                        <a:t>ER2 – Spring Force</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Fish Scale</a:t>
                      </a:r>
                    </a:p>
                    <a:p>
                      <a:pPr marL="171450" marR="0" lvl="0" indent="-171450">
                        <a:lnSpc>
                          <a:spcPct val="100000"/>
                        </a:lnSpc>
                        <a:spcAft>
                          <a:spcPts val="0"/>
                        </a:spcAft>
                        <a:buFont typeface="Arial" panose="020B0604020202020204" pitchFamily="34" charset="0"/>
                        <a:buChar char="•"/>
                      </a:pPr>
                      <a:r>
                        <a:rPr lang="en-US" sz="1200" b="1"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b="1" kern="100">
                          <a:effectLst/>
                        </a:rPr>
                        <a:t>Calipers</a:t>
                      </a:r>
                    </a:p>
                    <a:p>
                      <a:pPr marL="171450" marR="0" lvl="0" indent="-171450">
                        <a:lnSpc>
                          <a:spcPct val="100000"/>
                        </a:lnSpc>
                        <a:spcAft>
                          <a:spcPts val="0"/>
                        </a:spcAft>
                        <a:buFont typeface="Arial" panose="020B0604020202020204" pitchFamily="34" charset="0"/>
                        <a:buChar char="•"/>
                      </a:pPr>
                      <a:r>
                        <a:rPr lang="en-US" sz="1200" b="1" kern="100">
                          <a:effectLst/>
                        </a:rPr>
                        <a:t>Go-Kart</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Jack Stands for Dry Test</a:t>
                      </a:r>
                    </a:p>
                    <a:p>
                      <a:pPr marL="171450" marR="0" lvl="0" indent="-171450">
                        <a:lnSpc>
                          <a:spcPct val="100000"/>
                        </a:lnSpc>
                        <a:spcAft>
                          <a:spcPts val="0"/>
                        </a:spcAft>
                        <a:buFont typeface="Arial" panose="020B0604020202020204" pitchFamily="34" charset="0"/>
                        <a:buChar char="•"/>
                      </a:pPr>
                      <a:r>
                        <a:rPr lang="en-US" sz="1200" b="1" kern="100">
                          <a:effectLst/>
                        </a:rPr>
                        <a:t>Outdoor Space</a:t>
                      </a:r>
                    </a:p>
                    <a:p>
                      <a:pPr marL="171450" marR="0" lvl="0" indent="-171450">
                        <a:lnSpc>
                          <a:spcPct val="100000"/>
                        </a:lnSpc>
                        <a:spcAft>
                          <a:spcPts val="0"/>
                        </a:spcAft>
                        <a:buFont typeface="Arial" panose="020B0604020202020204" pitchFamily="34" charset="0"/>
                        <a:buChar char="•"/>
                      </a:pPr>
                      <a:r>
                        <a:rPr lang="en-US" sz="1200" b="1" kern="100">
                          <a:effectLst/>
                        </a:rPr>
                        <a:t>Clear Weather</a:t>
                      </a:r>
                    </a:p>
                    <a:p>
                      <a:pPr marL="171450" marR="0" lvl="0" indent="-171450">
                        <a:lnSpc>
                          <a:spcPct val="100000"/>
                        </a:lnSpc>
                        <a:spcAft>
                          <a:spcPts val="0"/>
                        </a:spcAft>
                        <a:buFont typeface="Arial" panose="020B0604020202020204" pitchFamily="34" charset="0"/>
                        <a:buChar char="•"/>
                      </a:pPr>
                      <a:r>
                        <a:rPr lang="en-US" sz="1200" b="1" kern="100">
                          <a:effectLst/>
                        </a:rPr>
                        <a:t>Recording Sheet</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01139493"/>
                  </a:ext>
                </a:extLst>
              </a:tr>
              <a:tr h="1201691">
                <a:tc>
                  <a:txBody>
                    <a:bodyPr/>
                    <a:lstStyle/>
                    <a:p>
                      <a:pPr marL="0" marR="0">
                        <a:lnSpc>
                          <a:spcPct val="100000"/>
                        </a:lnSpc>
                        <a:spcAft>
                          <a:spcPts val="0"/>
                        </a:spcAft>
                        <a:buNone/>
                      </a:pPr>
                      <a:r>
                        <a:rPr lang="en-US" sz="1200" b="0" kern="100">
                          <a:effectLst/>
                        </a:rPr>
                        <a:t>Response Time Test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ER3 – Manual Override Response Time</a:t>
                      </a:r>
                    </a:p>
                    <a:p>
                      <a:pPr marL="171450" marR="0" lvl="0" indent="-171450">
                        <a:lnSpc>
                          <a:spcPct val="100000"/>
                        </a:lnSpc>
                        <a:spcAft>
                          <a:spcPts val="0"/>
                        </a:spcAft>
                        <a:buFont typeface="Arial" panose="020B0604020202020204" pitchFamily="34" charset="0"/>
                        <a:buChar char="•"/>
                      </a:pPr>
                      <a:r>
                        <a:rPr lang="en-US" sz="1200" kern="100">
                          <a:effectLst/>
                        </a:rPr>
                        <a:t>ER4 – Actuation Response Time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kern="100">
                          <a:effectLst/>
                        </a:rPr>
                        <a:t>Timer</a:t>
                      </a:r>
                    </a:p>
                    <a:p>
                      <a:pPr marL="171450" marR="0" lvl="0" indent="-171450">
                        <a:lnSpc>
                          <a:spcPct val="100000"/>
                        </a:lnSpc>
                        <a:spcAft>
                          <a:spcPts val="0"/>
                        </a:spcAft>
                        <a:buFont typeface="Arial" panose="020B0604020202020204" pitchFamily="34" charset="0"/>
                        <a:buChar char="•"/>
                      </a:pPr>
                      <a:r>
                        <a:rPr lang="en-US" sz="1200" kern="100">
                          <a:effectLst/>
                        </a:rPr>
                        <a:t>Go-Kart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Cones</a:t>
                      </a:r>
                    </a:p>
                    <a:p>
                      <a:pPr marL="171450" marR="0" lvl="0" indent="-171450">
                        <a:lnSpc>
                          <a:spcPct val="100000"/>
                        </a:lnSpc>
                        <a:spcAft>
                          <a:spcPts val="0"/>
                        </a:spcAft>
                        <a:buFont typeface="Arial" panose="020B0604020202020204" pitchFamily="34" charset="0"/>
                        <a:buChar char="•"/>
                      </a:pPr>
                      <a:r>
                        <a:rPr lang="en-US" sz="1200" kern="100">
                          <a:effectLst/>
                        </a:rPr>
                        <a:t>Jack Stands for Dry Test</a:t>
                      </a:r>
                    </a:p>
                    <a:p>
                      <a:pPr marL="171450" marR="0" lvl="0" indent="-171450">
                        <a:lnSpc>
                          <a:spcPct val="100000"/>
                        </a:lnSpc>
                        <a:spcAft>
                          <a:spcPts val="0"/>
                        </a:spcAft>
                        <a:buFont typeface="Arial" panose="020B0604020202020204" pitchFamily="34" charset="0"/>
                        <a:buChar char="•"/>
                      </a:pPr>
                      <a:r>
                        <a:rPr lang="en-US" sz="1200" kern="100">
                          <a:effectLst/>
                        </a:rPr>
                        <a:t>Outdoor Space</a:t>
                      </a:r>
                    </a:p>
                    <a:p>
                      <a:pPr marL="171450" marR="0" lvl="0" indent="-171450">
                        <a:lnSpc>
                          <a:spcPct val="100000"/>
                        </a:lnSpc>
                        <a:spcAft>
                          <a:spcPts val="0"/>
                        </a:spcAft>
                        <a:buFont typeface="Arial" panose="020B0604020202020204" pitchFamily="34" charset="0"/>
                        <a:buChar char="•"/>
                      </a:pPr>
                      <a:r>
                        <a:rPr lang="en-US" sz="1200" kern="100">
                          <a:effectLst/>
                        </a:rPr>
                        <a:t>Clear Weather</a:t>
                      </a:r>
                    </a:p>
                    <a:p>
                      <a:pPr marL="171450" marR="0" lvl="0" indent="-171450">
                        <a:lnSpc>
                          <a:spcPct val="100000"/>
                        </a:lnSpc>
                        <a:spcAft>
                          <a:spcPts val="0"/>
                        </a:spcAft>
                        <a:buFont typeface="Arial" panose="020B0604020202020204" pitchFamily="34" charset="0"/>
                        <a:buChar char="•"/>
                      </a:pPr>
                      <a:r>
                        <a:rPr lang="en-US" sz="1200" kern="100">
                          <a:effectLst/>
                        </a:rPr>
                        <a:t>Recording Sheet</a:t>
                      </a:r>
                    </a:p>
                    <a:p>
                      <a:pPr marL="171450" marR="0" lvl="0" indent="-171450">
                        <a:lnSpc>
                          <a:spcPct val="100000"/>
                        </a:lnSpc>
                        <a:spcAft>
                          <a:spcPts val="0"/>
                        </a:spcAft>
                        <a:buFont typeface="Arial" panose="020B0604020202020204" pitchFamily="34" charset="0"/>
                        <a:buChar char="•"/>
                      </a:pPr>
                      <a:r>
                        <a:rPr lang="en-US" sz="1200" kern="100">
                          <a:effectLst/>
                        </a:rPr>
                        <a:t>Driver with Proper PPE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75644303"/>
                  </a:ext>
                </a:extLst>
              </a:tr>
              <a:tr h="1201691">
                <a:tc>
                  <a:txBody>
                    <a:bodyPr/>
                    <a:lstStyle/>
                    <a:p>
                      <a:pPr marL="0" marR="0">
                        <a:lnSpc>
                          <a:spcPct val="100000"/>
                        </a:lnSpc>
                        <a:spcAft>
                          <a:spcPts val="0"/>
                        </a:spcAft>
                        <a:buNone/>
                      </a:pPr>
                      <a:r>
                        <a:rPr lang="en-US" sz="1200" kern="100">
                          <a:effectLst/>
                        </a:rPr>
                        <a:t>Speed Test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ER1 – Go-Kart Speed Range</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Go-Kart</a:t>
                      </a:r>
                    </a:p>
                    <a:p>
                      <a:pPr marL="171450" marR="0" lvl="0" indent="-171450">
                        <a:lnSpc>
                          <a:spcPct val="100000"/>
                        </a:lnSpc>
                        <a:spcAft>
                          <a:spcPts val="0"/>
                        </a:spcAft>
                        <a:buFont typeface="Arial" panose="020B0604020202020204" pitchFamily="34" charset="0"/>
                        <a:buChar char="•"/>
                      </a:pPr>
                      <a:r>
                        <a:rPr lang="en-US" sz="1200" b="1" kern="100">
                          <a:effectLst/>
                        </a:rPr>
                        <a:t>Gasoline</a:t>
                      </a:r>
                    </a:p>
                    <a:p>
                      <a:pPr marL="171450" marR="0" lvl="0" indent="-171450">
                        <a:lnSpc>
                          <a:spcPct val="100000"/>
                        </a:lnSpc>
                        <a:spcAft>
                          <a:spcPts val="0"/>
                        </a:spcAft>
                        <a:buFont typeface="Arial" panose="020B0604020202020204" pitchFamily="34" charset="0"/>
                        <a:buChar char="•"/>
                      </a:pPr>
                      <a:r>
                        <a:rPr lang="en-US" sz="1200" b="1" kern="100">
                          <a:effectLst/>
                        </a:rPr>
                        <a:t>Electrical Setup – Computer, Arduino, Wires, Battery, Driver</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b="1" kern="100">
                          <a:effectLst/>
                        </a:rPr>
                        <a:t>Cones</a:t>
                      </a:r>
                    </a:p>
                    <a:p>
                      <a:pPr marL="171450" marR="0" lvl="0" indent="-171450">
                        <a:lnSpc>
                          <a:spcPct val="100000"/>
                        </a:lnSpc>
                        <a:spcAft>
                          <a:spcPts val="0"/>
                        </a:spcAft>
                        <a:buFont typeface="Arial" panose="020B0604020202020204" pitchFamily="34" charset="0"/>
                        <a:buChar char="•"/>
                      </a:pPr>
                      <a:r>
                        <a:rPr lang="en-US" sz="1200" b="1" kern="100">
                          <a:effectLst/>
                        </a:rPr>
                        <a:t>Jack Stands for Dry Test</a:t>
                      </a:r>
                    </a:p>
                    <a:p>
                      <a:pPr marL="171450" marR="0" lvl="0" indent="-171450">
                        <a:lnSpc>
                          <a:spcPct val="100000"/>
                        </a:lnSpc>
                        <a:spcAft>
                          <a:spcPts val="0"/>
                        </a:spcAft>
                        <a:buFont typeface="Arial" panose="020B0604020202020204" pitchFamily="34" charset="0"/>
                        <a:buChar char="•"/>
                      </a:pPr>
                      <a:r>
                        <a:rPr lang="en-US" sz="1200" b="1" kern="100">
                          <a:effectLst/>
                        </a:rPr>
                        <a:t>Outdoor Space</a:t>
                      </a:r>
                    </a:p>
                    <a:p>
                      <a:pPr marL="171450" marR="0" lvl="0" indent="-171450">
                        <a:lnSpc>
                          <a:spcPct val="100000"/>
                        </a:lnSpc>
                        <a:spcAft>
                          <a:spcPts val="0"/>
                        </a:spcAft>
                        <a:buFont typeface="Arial" panose="020B0604020202020204" pitchFamily="34" charset="0"/>
                        <a:buChar char="•"/>
                      </a:pPr>
                      <a:r>
                        <a:rPr lang="en-US" sz="1200" b="1" kern="100">
                          <a:effectLst/>
                        </a:rPr>
                        <a:t>Clear Weather</a:t>
                      </a:r>
                    </a:p>
                    <a:p>
                      <a:pPr marL="171450" marR="0" lvl="0" indent="-171450">
                        <a:lnSpc>
                          <a:spcPct val="100000"/>
                        </a:lnSpc>
                        <a:spcAft>
                          <a:spcPts val="0"/>
                        </a:spcAft>
                        <a:buFont typeface="Arial" panose="020B0604020202020204" pitchFamily="34" charset="0"/>
                        <a:buChar char="•"/>
                      </a:pPr>
                      <a:r>
                        <a:rPr lang="en-US" sz="1200" b="1" kern="100">
                          <a:effectLst/>
                        </a:rPr>
                        <a:t>Recording Sheet</a:t>
                      </a:r>
                    </a:p>
                    <a:p>
                      <a:pPr marL="171450" marR="0" lvl="0" indent="-171450">
                        <a:lnSpc>
                          <a:spcPct val="100000"/>
                        </a:lnSpc>
                        <a:spcAft>
                          <a:spcPts val="0"/>
                        </a:spcAft>
                        <a:buFont typeface="Arial" panose="020B0604020202020204" pitchFamily="34" charset="0"/>
                        <a:buChar char="•"/>
                      </a:pPr>
                      <a:r>
                        <a:rPr lang="en-US" sz="1200" b="1" kern="100">
                          <a:effectLst/>
                        </a:rPr>
                        <a:t>Driver with Proper PPE</a:t>
                      </a:r>
                      <a:endParaRPr lang="en-US" sz="1200" b="1"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248396953"/>
                  </a:ext>
                </a:extLst>
              </a:tr>
              <a:tr h="797672">
                <a:tc>
                  <a:txBody>
                    <a:bodyPr/>
                    <a:lstStyle/>
                    <a:p>
                      <a:pPr marL="0" marR="0">
                        <a:lnSpc>
                          <a:spcPct val="100000"/>
                        </a:lnSpc>
                        <a:spcAft>
                          <a:spcPts val="0"/>
                        </a:spcAft>
                        <a:buNone/>
                      </a:pPr>
                      <a:r>
                        <a:rPr lang="en-US" sz="1200" b="0" kern="100">
                          <a:effectLst/>
                        </a:rPr>
                        <a:t>Failsafe Test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ER5 – Failsafe Response Time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Killswitch</a:t>
                      </a:r>
                    </a:p>
                    <a:p>
                      <a:pPr marL="171450" marR="0" lvl="0" indent="-171450">
                        <a:lnSpc>
                          <a:spcPct val="100000"/>
                        </a:lnSpc>
                        <a:spcAft>
                          <a:spcPts val="0"/>
                        </a:spcAft>
                        <a:buFont typeface="Arial" panose="020B0604020202020204" pitchFamily="34" charset="0"/>
                        <a:buChar char="•"/>
                      </a:pPr>
                      <a:r>
                        <a:rPr lang="en-US" sz="1200" kern="100">
                          <a:effectLst/>
                        </a:rPr>
                        <a:t>Battery</a:t>
                      </a:r>
                    </a:p>
                    <a:p>
                      <a:pPr marL="171450" marR="0" lvl="0" indent="-171450">
                        <a:lnSpc>
                          <a:spcPct val="100000"/>
                        </a:lnSpc>
                        <a:spcAft>
                          <a:spcPts val="0"/>
                        </a:spcAft>
                        <a:buFont typeface="Arial" panose="020B0604020202020204" pitchFamily="34" charset="0"/>
                        <a:buChar char="•"/>
                      </a:pPr>
                      <a:r>
                        <a:rPr lang="en-US" sz="1200" kern="100">
                          <a:effectLst/>
                        </a:rPr>
                        <a:t>Timer</a:t>
                      </a:r>
                    </a:p>
                    <a:p>
                      <a:pPr marL="171450" marR="0" lvl="0" indent="-171450">
                        <a:lnSpc>
                          <a:spcPct val="100000"/>
                        </a:lnSpc>
                        <a:spcAft>
                          <a:spcPts val="0"/>
                        </a:spcAft>
                        <a:buFont typeface="Arial" panose="020B0604020202020204" pitchFamily="34" charset="0"/>
                        <a:buChar char="•"/>
                      </a:pPr>
                      <a:r>
                        <a:rPr lang="en-US" sz="1200" kern="100">
                          <a:effectLst/>
                        </a:rPr>
                        <a:t>Go-Kart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Driver with Proper PPE</a:t>
                      </a:r>
                    </a:p>
                    <a:p>
                      <a:pPr marL="171450" marR="0" lvl="0" indent="-171450">
                        <a:lnSpc>
                          <a:spcPct val="100000"/>
                        </a:lnSpc>
                        <a:spcAft>
                          <a:spcPts val="0"/>
                        </a:spcAft>
                        <a:buFont typeface="Arial" panose="020B0604020202020204" pitchFamily="34" charset="0"/>
                        <a:buChar char="•"/>
                      </a:pPr>
                      <a:r>
                        <a:rPr lang="en-US" sz="1200" kern="100">
                          <a:effectLst/>
                        </a:rPr>
                        <a:t>Outdoor Space</a:t>
                      </a:r>
                    </a:p>
                    <a:p>
                      <a:pPr marL="171450" marR="0" lvl="0" indent="-171450">
                        <a:lnSpc>
                          <a:spcPct val="100000"/>
                        </a:lnSpc>
                        <a:spcAft>
                          <a:spcPts val="0"/>
                        </a:spcAft>
                        <a:buFont typeface="Arial" panose="020B0604020202020204" pitchFamily="34" charset="0"/>
                        <a:buChar char="•"/>
                      </a:pPr>
                      <a:r>
                        <a:rPr lang="en-US" sz="1200" kern="100">
                          <a:effectLst/>
                        </a:rPr>
                        <a:t>Clear Weather</a:t>
                      </a:r>
                    </a:p>
                    <a:p>
                      <a:pPr marL="171450" marR="0" lvl="0" indent="-171450">
                        <a:lnSpc>
                          <a:spcPct val="100000"/>
                        </a:lnSpc>
                        <a:spcAft>
                          <a:spcPts val="0"/>
                        </a:spcAft>
                        <a:buFont typeface="Arial" panose="020B0604020202020204" pitchFamily="34" charset="0"/>
                        <a:buChar char="•"/>
                      </a:pPr>
                      <a:r>
                        <a:rPr lang="en-US" sz="1200" kern="100">
                          <a:effectLst/>
                        </a:rPr>
                        <a:t>Recording Sheet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1872581355"/>
                  </a:ext>
                </a:extLst>
              </a:tr>
              <a:tr h="797672">
                <a:tc>
                  <a:txBody>
                    <a:bodyPr/>
                    <a:lstStyle/>
                    <a:p>
                      <a:pPr marL="0" marR="0">
                        <a:lnSpc>
                          <a:spcPct val="100000"/>
                        </a:lnSpc>
                        <a:spcAft>
                          <a:spcPts val="0"/>
                        </a:spcAft>
                        <a:buNone/>
                      </a:pPr>
                      <a:r>
                        <a:rPr lang="en-US" sz="1200" b="0" kern="100">
                          <a:effectLst/>
                        </a:rPr>
                        <a:t>Overall Stress Test</a:t>
                      </a:r>
                      <a:endParaRPr lang="en-US" sz="1200" b="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ER7 – Throttle Cable Velocity</a:t>
                      </a:r>
                    </a:p>
                    <a:p>
                      <a:pPr marL="171450" marR="0" lvl="0" indent="-171450">
                        <a:lnSpc>
                          <a:spcPct val="100000"/>
                        </a:lnSpc>
                        <a:spcAft>
                          <a:spcPts val="0"/>
                        </a:spcAft>
                        <a:buFont typeface="Arial" panose="020B0604020202020204" pitchFamily="34" charset="0"/>
                        <a:buChar char="•"/>
                      </a:pPr>
                      <a:r>
                        <a:rPr lang="en-US" sz="1200" kern="100">
                          <a:effectLst/>
                        </a:rPr>
                        <a:t>Er8 – Spool RPM to reach Maximum Throttle</a:t>
                      </a:r>
                    </a:p>
                    <a:p>
                      <a:pPr marL="171450" marR="0" lvl="0" indent="-171450">
                        <a:lnSpc>
                          <a:spcPct val="100000"/>
                        </a:lnSpc>
                        <a:spcAft>
                          <a:spcPts val="0"/>
                        </a:spcAft>
                        <a:buFont typeface="Arial" panose="020B0604020202020204" pitchFamily="34" charset="0"/>
                        <a:buChar char="•"/>
                      </a:pPr>
                      <a:r>
                        <a:rPr lang="en-US" sz="1200" kern="100">
                          <a:effectLst/>
                        </a:rPr>
                        <a:t>ER9 – Required Force to Pull Throttle Cable</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Electrical Setup – Computer, Arduino, Wires, Battery, Driver</a:t>
                      </a:r>
                    </a:p>
                    <a:p>
                      <a:pPr marL="171450" marR="0" lvl="0" indent="-171450">
                        <a:lnSpc>
                          <a:spcPct val="100000"/>
                        </a:lnSpc>
                        <a:spcAft>
                          <a:spcPts val="0"/>
                        </a:spcAft>
                        <a:buFont typeface="Arial" panose="020B0604020202020204" pitchFamily="34" charset="0"/>
                        <a:buChar char="•"/>
                      </a:pPr>
                      <a:r>
                        <a:rPr lang="en-US" sz="1200" kern="100">
                          <a:effectLst/>
                        </a:rPr>
                        <a:t>Fish Scale</a:t>
                      </a:r>
                    </a:p>
                    <a:p>
                      <a:pPr marL="171450" marR="0" lvl="0" indent="-171450">
                        <a:lnSpc>
                          <a:spcPct val="100000"/>
                        </a:lnSpc>
                        <a:spcAft>
                          <a:spcPts val="0"/>
                        </a:spcAft>
                        <a:buFont typeface="Arial" panose="020B0604020202020204" pitchFamily="34" charset="0"/>
                        <a:buChar char="•"/>
                      </a:pPr>
                      <a:r>
                        <a:rPr lang="en-US" sz="1200" kern="100">
                          <a:effectLst/>
                        </a:rPr>
                        <a:t>Go-Kart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tc>
                  <a:txBody>
                    <a:bodyPr/>
                    <a:lstStyle/>
                    <a:p>
                      <a:pPr marL="171450" marR="0" lvl="0" indent="-171450">
                        <a:lnSpc>
                          <a:spcPct val="100000"/>
                        </a:lnSpc>
                        <a:spcAft>
                          <a:spcPts val="0"/>
                        </a:spcAft>
                        <a:buFont typeface="Arial" panose="020B0604020202020204" pitchFamily="34" charset="0"/>
                        <a:buChar char="•"/>
                      </a:pPr>
                      <a:r>
                        <a:rPr lang="en-US" sz="1200" kern="100">
                          <a:effectLst/>
                        </a:rPr>
                        <a:t>Jack Stands for Dry Test</a:t>
                      </a:r>
                    </a:p>
                    <a:p>
                      <a:pPr marL="171450" marR="0" lvl="0" indent="-171450">
                        <a:lnSpc>
                          <a:spcPct val="100000"/>
                        </a:lnSpc>
                        <a:spcAft>
                          <a:spcPts val="0"/>
                        </a:spcAft>
                        <a:buFont typeface="Arial" panose="020B0604020202020204" pitchFamily="34" charset="0"/>
                        <a:buChar char="•"/>
                      </a:pPr>
                      <a:r>
                        <a:rPr lang="en-US" sz="1200" kern="100">
                          <a:effectLst/>
                        </a:rPr>
                        <a:t>Outdoor Space</a:t>
                      </a:r>
                    </a:p>
                    <a:p>
                      <a:pPr marL="171450" marR="0" lvl="0" indent="-171450">
                        <a:lnSpc>
                          <a:spcPct val="100000"/>
                        </a:lnSpc>
                        <a:spcAft>
                          <a:spcPts val="0"/>
                        </a:spcAft>
                        <a:buFont typeface="Arial" panose="020B0604020202020204" pitchFamily="34" charset="0"/>
                        <a:buChar char="•"/>
                      </a:pPr>
                      <a:r>
                        <a:rPr lang="en-US" sz="1200" kern="100">
                          <a:effectLst/>
                        </a:rPr>
                        <a:t>Clear Weather</a:t>
                      </a:r>
                    </a:p>
                    <a:p>
                      <a:pPr marL="171450" marR="0" lvl="0" indent="-171450">
                        <a:lnSpc>
                          <a:spcPct val="100000"/>
                        </a:lnSpc>
                        <a:spcAft>
                          <a:spcPts val="0"/>
                        </a:spcAft>
                        <a:buFont typeface="Arial" panose="020B0604020202020204" pitchFamily="34" charset="0"/>
                        <a:buChar char="•"/>
                      </a:pPr>
                      <a:r>
                        <a:rPr lang="en-US" sz="1200" kern="100">
                          <a:effectLst/>
                        </a:rPr>
                        <a:t>Recording Sheet</a:t>
                      </a: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24223" marR="24223" marT="0" marB="0"/>
                </a:tc>
                <a:extLst>
                  <a:ext uri="{0D108BD9-81ED-4DB2-BD59-A6C34878D82A}">
                    <a16:rowId xmlns:a16="http://schemas.microsoft.com/office/drawing/2014/main" val="3549163233"/>
                  </a:ext>
                </a:extLst>
              </a:tr>
            </a:tbl>
          </a:graphicData>
        </a:graphic>
      </p:graphicFrame>
      <p:sp>
        <p:nvSpPr>
          <p:cNvPr id="2" name="TextBox 1">
            <a:extLst>
              <a:ext uri="{FF2B5EF4-FFF2-40B4-BE49-F238E27FC236}">
                <a16:creationId xmlns:a16="http://schemas.microsoft.com/office/drawing/2014/main" id="{EBE5F31B-0A8B-E4E5-127E-E2A09432DCFC}"/>
              </a:ext>
            </a:extLst>
          </p:cNvPr>
          <p:cNvSpPr txBox="1"/>
          <p:nvPr/>
        </p:nvSpPr>
        <p:spPr>
          <a:xfrm>
            <a:off x="11339666" y="6466114"/>
            <a:ext cx="852334" cy="370320"/>
          </a:xfrm>
          <a:prstGeom prst="rect">
            <a:avLst/>
          </a:prstGeom>
          <a:noFill/>
        </p:spPr>
        <p:txBody>
          <a:bodyPr wrap="square" rtlCol="0">
            <a:spAutoFit/>
          </a:bodyPr>
          <a:lstStyle/>
          <a:p>
            <a:pPr algn="r"/>
            <a:r>
              <a:rPr lang="en-US"/>
              <a:t>40</a:t>
            </a:r>
          </a:p>
        </p:txBody>
      </p:sp>
    </p:spTree>
    <p:extLst>
      <p:ext uri="{BB962C8B-B14F-4D97-AF65-F5344CB8AC3E}">
        <p14:creationId xmlns:p14="http://schemas.microsoft.com/office/powerpoint/2010/main" val="36589360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EF9CD-44D7-DBB3-7BD7-4742BDA804E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8CB01F-3953-8315-50B1-0FDF0187C755}"/>
              </a:ext>
            </a:extLst>
          </p:cNvPr>
          <p:cNvSpPr>
            <a:spLocks noGrp="1"/>
          </p:cNvSpPr>
          <p:nvPr>
            <p:ph idx="1"/>
          </p:nvPr>
        </p:nvSpPr>
        <p:spPr>
          <a:xfrm>
            <a:off x="0" y="1491110"/>
            <a:ext cx="12192000" cy="989280"/>
          </a:xfrm>
        </p:spPr>
        <p:txBody>
          <a:bodyPr vert="horz" lIns="91440" tIns="45720" rIns="91440" bIns="45720" rtlCol="0" anchor="t">
            <a:normAutofit fontScale="92500" lnSpcReduction="20000"/>
          </a:bodyPr>
          <a:lstStyle/>
          <a:p>
            <a:pPr marL="0" indent="0">
              <a:lnSpc>
                <a:spcPct val="120000"/>
              </a:lnSpc>
              <a:spcBef>
                <a:spcPts val="0"/>
              </a:spcBef>
              <a:buNone/>
            </a:pPr>
            <a:r>
              <a:rPr lang="en-US" sz="2200" b="1">
                <a:latin typeface="+mn-lt"/>
                <a:cs typeface="Arial"/>
              </a:rPr>
              <a:t>Objective</a:t>
            </a:r>
            <a:endParaRPr lang="en-US" sz="2000" b="1">
              <a:latin typeface="+mn-lt"/>
              <a:cs typeface="Arial"/>
            </a:endParaRPr>
          </a:p>
          <a:p>
            <a:pPr marL="401638" indent="-227013">
              <a:lnSpc>
                <a:spcPct val="120000"/>
              </a:lnSpc>
              <a:spcBef>
                <a:spcPts val="0"/>
              </a:spcBef>
            </a:pPr>
            <a:r>
              <a:rPr lang="en-US" sz="1900">
                <a:latin typeface="+mn-lt"/>
                <a:cs typeface="Arial"/>
              </a:rPr>
              <a:t>Measure the forces of each subcomponent required to operate the throttle system</a:t>
            </a:r>
          </a:p>
          <a:p>
            <a:pPr marL="401638" indent="-227013">
              <a:lnSpc>
                <a:spcPct val="120000"/>
              </a:lnSpc>
              <a:spcBef>
                <a:spcPts val="0"/>
              </a:spcBef>
            </a:pPr>
            <a:r>
              <a:rPr lang="en-US" sz="1900">
                <a:latin typeface="+mn-lt"/>
                <a:cs typeface="Arial"/>
              </a:rPr>
              <a:t>Requirements: forces in the throttle lever, electric pedal, and throttle cable are within safe and operational limits.</a:t>
            </a:r>
          </a:p>
        </p:txBody>
      </p:sp>
      <p:sp>
        <p:nvSpPr>
          <p:cNvPr id="3" name="Title 2">
            <a:extLst>
              <a:ext uri="{FF2B5EF4-FFF2-40B4-BE49-F238E27FC236}">
                <a16:creationId xmlns:a16="http://schemas.microsoft.com/office/drawing/2014/main" id="{09DE2402-A575-51A9-BEE9-49361548E9C4}"/>
              </a:ext>
            </a:extLst>
          </p:cNvPr>
          <p:cNvSpPr>
            <a:spLocks noGrp="1"/>
          </p:cNvSpPr>
          <p:nvPr>
            <p:ph type="title"/>
          </p:nvPr>
        </p:nvSpPr>
        <p:spPr/>
        <p:txBody>
          <a:bodyPr/>
          <a:lstStyle/>
          <a:p>
            <a:pPr algn="l"/>
            <a:r>
              <a:rPr lang="en-US">
                <a:latin typeface="Arial"/>
                <a:cs typeface="Arial"/>
              </a:rPr>
              <a:t>Throttle Force Test</a:t>
            </a:r>
            <a:endParaRPr lang="en-US"/>
          </a:p>
        </p:txBody>
      </p:sp>
      <p:sp>
        <p:nvSpPr>
          <p:cNvPr id="8" name="TextBox 7">
            <a:extLst>
              <a:ext uri="{FF2B5EF4-FFF2-40B4-BE49-F238E27FC236}">
                <a16:creationId xmlns:a16="http://schemas.microsoft.com/office/drawing/2014/main" id="{DD548D52-A1AE-E783-1F6B-53B78E7F8D0D}"/>
              </a:ext>
            </a:extLst>
          </p:cNvPr>
          <p:cNvSpPr txBox="1"/>
          <p:nvPr/>
        </p:nvSpPr>
        <p:spPr>
          <a:xfrm>
            <a:off x="0" y="2480390"/>
            <a:ext cx="6096000" cy="1309171"/>
          </a:xfrm>
          <a:prstGeom prst="rect">
            <a:avLst/>
          </a:prstGeom>
          <a:noFill/>
        </p:spPr>
        <p:txBody>
          <a:bodyPr wrap="square" numCol="2">
            <a:noAutofit/>
          </a:bodyPr>
          <a:lstStyle/>
          <a:p>
            <a:r>
              <a:rPr lang="en-US" b="1">
                <a:solidFill>
                  <a:srgbClr val="003366"/>
                </a:solidFill>
                <a:cs typeface="Arial"/>
              </a:rPr>
              <a:t>Equipment</a:t>
            </a:r>
          </a:p>
          <a:p>
            <a:pPr marL="401638" indent="-276225">
              <a:buFont typeface="Arial" panose="020B0604020202020204" pitchFamily="34" charset="0"/>
              <a:buChar char="•"/>
            </a:pPr>
            <a:r>
              <a:rPr lang="en-US" sz="1600">
                <a:solidFill>
                  <a:srgbClr val="003366"/>
                </a:solidFill>
                <a:cs typeface="Arial"/>
              </a:rPr>
              <a:t>Fish Scale</a:t>
            </a:r>
          </a:p>
          <a:p>
            <a:pPr marL="401638" indent="-276225">
              <a:buFont typeface="Arial" panose="020B0604020202020204" pitchFamily="34" charset="0"/>
              <a:buChar char="•"/>
            </a:pPr>
            <a:r>
              <a:rPr lang="en-US" sz="1600">
                <a:solidFill>
                  <a:srgbClr val="003366"/>
                </a:solidFill>
                <a:cs typeface="Arial"/>
              </a:rPr>
              <a:t>Go-Kart</a:t>
            </a:r>
          </a:p>
          <a:p>
            <a:pPr marL="401638" indent="-276225">
              <a:buFont typeface="Arial" panose="020B0604020202020204" pitchFamily="34" charset="0"/>
              <a:buChar char="•"/>
            </a:pPr>
            <a:r>
              <a:rPr lang="en-US" sz="1600">
                <a:solidFill>
                  <a:srgbClr val="003366"/>
                </a:solidFill>
                <a:cs typeface="Arial"/>
              </a:rPr>
              <a:t>Throttle Actuation Setup</a:t>
            </a:r>
          </a:p>
          <a:p>
            <a:pPr marL="401638" indent="-276225">
              <a:buFont typeface="Arial" panose="020B0604020202020204" pitchFamily="34" charset="0"/>
              <a:buChar char="•"/>
            </a:pPr>
            <a:r>
              <a:rPr lang="en-US" sz="1600">
                <a:solidFill>
                  <a:srgbClr val="003366"/>
                </a:solidFill>
                <a:cs typeface="Arial"/>
              </a:rPr>
              <a:t>Electric Pedal</a:t>
            </a:r>
          </a:p>
          <a:p>
            <a:endParaRPr lang="en-US" sz="2000" b="1">
              <a:solidFill>
                <a:srgbClr val="003366"/>
              </a:solidFill>
              <a:cs typeface="Arial"/>
            </a:endParaRPr>
          </a:p>
          <a:p>
            <a:endParaRPr lang="en-US" sz="2000" b="1">
              <a:solidFill>
                <a:srgbClr val="003366"/>
              </a:solidFill>
              <a:cs typeface="Arial"/>
            </a:endParaRPr>
          </a:p>
          <a:p>
            <a:r>
              <a:rPr lang="en-US" b="1">
                <a:solidFill>
                  <a:srgbClr val="003366"/>
                </a:solidFill>
                <a:cs typeface="Arial"/>
              </a:rPr>
              <a:t>Isolated Variables</a:t>
            </a:r>
          </a:p>
          <a:p>
            <a:pPr marL="401638" indent="-276225">
              <a:buFont typeface="Arial" panose="020B0604020202020204" pitchFamily="34" charset="0"/>
              <a:buChar char="•"/>
            </a:pPr>
            <a:r>
              <a:rPr lang="en-US" sz="1600">
                <a:solidFill>
                  <a:srgbClr val="003366"/>
                </a:solidFill>
                <a:cs typeface="Arial"/>
              </a:rPr>
              <a:t>Travel Distance of Electric Pedal</a:t>
            </a:r>
          </a:p>
          <a:p>
            <a:pPr marL="401638" indent="-276225">
              <a:buFont typeface="Arial" panose="020B0604020202020204" pitchFamily="34" charset="0"/>
              <a:buChar char="•"/>
            </a:pPr>
            <a:r>
              <a:rPr lang="en-US" sz="1600">
                <a:solidFill>
                  <a:srgbClr val="003366"/>
                </a:solidFill>
                <a:cs typeface="Arial"/>
              </a:rPr>
              <a:t>Travel Distance of Throttle Lever</a:t>
            </a:r>
          </a:p>
          <a:p>
            <a:pPr marL="401638" indent="-276225">
              <a:buFont typeface="Arial" panose="020B0604020202020204" pitchFamily="34" charset="0"/>
              <a:buChar char="•"/>
            </a:pPr>
            <a:r>
              <a:rPr lang="en-US" sz="1600">
                <a:solidFill>
                  <a:srgbClr val="003366"/>
                </a:solidFill>
                <a:cs typeface="Arial"/>
              </a:rPr>
              <a:t>Spring Force</a:t>
            </a:r>
          </a:p>
          <a:p>
            <a:pPr marL="401638" indent="-276225">
              <a:buFont typeface="Arial" panose="020B0604020202020204" pitchFamily="34" charset="0"/>
              <a:buChar char="•"/>
            </a:pPr>
            <a:r>
              <a:rPr lang="en-US" sz="1600">
                <a:solidFill>
                  <a:srgbClr val="003366"/>
                </a:solidFill>
                <a:cs typeface="Arial"/>
              </a:rPr>
              <a:t>Cold Engine</a:t>
            </a:r>
          </a:p>
        </p:txBody>
      </p:sp>
      <p:pic>
        <p:nvPicPr>
          <p:cNvPr id="9" name="Content Placeholder 4">
            <a:extLst>
              <a:ext uri="{FF2B5EF4-FFF2-40B4-BE49-F238E27FC236}">
                <a16:creationId xmlns:a16="http://schemas.microsoft.com/office/drawing/2014/main" id="{B1835734-A445-CBBE-AB27-53B7DEF7B0F7}"/>
              </a:ext>
            </a:extLst>
          </p:cNvPr>
          <p:cNvPicPr>
            <a:picLocks noChangeAspect="1"/>
          </p:cNvPicPr>
          <p:nvPr/>
        </p:nvPicPr>
        <p:blipFill>
          <a:blip r:embed="rId3">
            <a:extLst>
              <a:ext uri="{28A0092B-C50C-407E-A947-70E740481C1C}">
                <a14:useLocalDpi xmlns:a14="http://schemas.microsoft.com/office/drawing/2010/main" val="0"/>
              </a:ext>
            </a:extLst>
          </a:blip>
          <a:srcRect l="6501" r="4036"/>
          <a:stretch>
            <a:fillRect/>
          </a:stretch>
        </p:blipFill>
        <p:spPr>
          <a:xfrm rot="5400000">
            <a:off x="9391556" y="4544786"/>
            <a:ext cx="1666006" cy="1756080"/>
          </a:xfrm>
          <a:prstGeom prst="rect">
            <a:avLst/>
          </a:prstGeom>
        </p:spPr>
      </p:pic>
      <p:pic>
        <p:nvPicPr>
          <p:cNvPr id="10" name="Picture 9">
            <a:extLst>
              <a:ext uri="{FF2B5EF4-FFF2-40B4-BE49-F238E27FC236}">
                <a16:creationId xmlns:a16="http://schemas.microsoft.com/office/drawing/2014/main" id="{B223EA44-6B39-73BD-01D3-D249BAE93017}"/>
              </a:ext>
            </a:extLst>
          </p:cNvPr>
          <p:cNvPicPr>
            <a:picLocks noChangeAspect="1"/>
          </p:cNvPicPr>
          <p:nvPr/>
        </p:nvPicPr>
        <p:blipFill>
          <a:blip r:embed="rId4">
            <a:extLst>
              <a:ext uri="{28A0092B-C50C-407E-A947-70E740481C1C}">
                <a14:useLocalDpi xmlns:a14="http://schemas.microsoft.com/office/drawing/2010/main" val="0"/>
              </a:ext>
            </a:extLst>
          </a:blip>
          <a:srcRect l="9522" r="20652"/>
          <a:stretch>
            <a:fillRect/>
          </a:stretch>
        </p:blipFill>
        <p:spPr>
          <a:xfrm rot="5400000">
            <a:off x="6965685" y="4565696"/>
            <a:ext cx="1650473" cy="1772765"/>
          </a:xfrm>
          <a:prstGeom prst="rect">
            <a:avLst/>
          </a:prstGeom>
        </p:spPr>
      </p:pic>
      <p:sp>
        <p:nvSpPr>
          <p:cNvPr id="11" name="TextBox 10">
            <a:extLst>
              <a:ext uri="{FF2B5EF4-FFF2-40B4-BE49-F238E27FC236}">
                <a16:creationId xmlns:a16="http://schemas.microsoft.com/office/drawing/2014/main" id="{DC53A72C-0969-5BD4-A6A3-8D8176B623D6}"/>
              </a:ext>
            </a:extLst>
          </p:cNvPr>
          <p:cNvSpPr txBox="1"/>
          <p:nvPr/>
        </p:nvSpPr>
        <p:spPr>
          <a:xfrm>
            <a:off x="6099465" y="2480390"/>
            <a:ext cx="3382916" cy="2062103"/>
          </a:xfrm>
          <a:prstGeom prst="rect">
            <a:avLst/>
          </a:prstGeom>
          <a:noFill/>
        </p:spPr>
        <p:txBody>
          <a:bodyPr wrap="square" rtlCol="0">
            <a:spAutoFit/>
          </a:bodyPr>
          <a:lstStyle/>
          <a:p>
            <a:r>
              <a:rPr lang="en-US" sz="2000" b="1"/>
              <a:t>Results</a:t>
            </a:r>
          </a:p>
          <a:p>
            <a:pPr marL="465138" indent="-277813">
              <a:buFont typeface="Arial" panose="020B0604020202020204" pitchFamily="34" charset="0"/>
              <a:buChar char="•"/>
            </a:pPr>
            <a:r>
              <a:rPr lang="en-US"/>
              <a:t>Throttle Lever Force Range: 11.1 – 17.3 N</a:t>
            </a:r>
          </a:p>
          <a:p>
            <a:pPr marL="465138" indent="-277813">
              <a:buFont typeface="Arial" panose="020B0604020202020204" pitchFamily="34" charset="0"/>
              <a:buChar char="•"/>
            </a:pPr>
            <a:r>
              <a:rPr lang="en-US"/>
              <a:t>Electric Pedal Force Range: 44.4 – 53.3 N</a:t>
            </a:r>
          </a:p>
          <a:p>
            <a:pPr marL="465138" indent="-277813">
              <a:buFont typeface="Arial" panose="020B0604020202020204" pitchFamily="34" charset="0"/>
              <a:buChar char="•"/>
            </a:pPr>
            <a:r>
              <a:rPr lang="en-US"/>
              <a:t>Throttle Cable Force Range: 57.8 – 61.78 N</a:t>
            </a:r>
          </a:p>
        </p:txBody>
      </p:sp>
      <p:pic>
        <p:nvPicPr>
          <p:cNvPr id="12" name="Picture 11">
            <a:extLst>
              <a:ext uri="{FF2B5EF4-FFF2-40B4-BE49-F238E27FC236}">
                <a16:creationId xmlns:a16="http://schemas.microsoft.com/office/drawing/2014/main" id="{5391B9B0-EAA3-8161-C0B4-F35F9825C3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2379" y="2763971"/>
            <a:ext cx="2470078" cy="1389591"/>
          </a:xfrm>
          <a:prstGeom prst="rect">
            <a:avLst/>
          </a:prstGeom>
        </p:spPr>
      </p:pic>
      <p:sp>
        <p:nvSpPr>
          <p:cNvPr id="13" name="TextBox 12">
            <a:extLst>
              <a:ext uri="{FF2B5EF4-FFF2-40B4-BE49-F238E27FC236}">
                <a16:creationId xmlns:a16="http://schemas.microsoft.com/office/drawing/2014/main" id="{B1EBD259-95E0-FC6E-A890-BF8BC349E174}"/>
              </a:ext>
            </a:extLst>
          </p:cNvPr>
          <p:cNvSpPr txBox="1"/>
          <p:nvPr/>
        </p:nvSpPr>
        <p:spPr>
          <a:xfrm>
            <a:off x="6904539" y="6277315"/>
            <a:ext cx="1756080" cy="523220"/>
          </a:xfrm>
          <a:prstGeom prst="rect">
            <a:avLst/>
          </a:prstGeom>
          <a:noFill/>
        </p:spPr>
        <p:txBody>
          <a:bodyPr wrap="square" rtlCol="0">
            <a:spAutoFit/>
          </a:bodyPr>
          <a:lstStyle/>
          <a:p>
            <a:pPr algn="ctr"/>
            <a:r>
              <a:rPr lang="en-US" sz="1400" i="1"/>
              <a:t>Throttle Lever Force Measurement</a:t>
            </a:r>
          </a:p>
        </p:txBody>
      </p:sp>
      <p:sp>
        <p:nvSpPr>
          <p:cNvPr id="14" name="TextBox 13">
            <a:extLst>
              <a:ext uri="{FF2B5EF4-FFF2-40B4-BE49-F238E27FC236}">
                <a16:creationId xmlns:a16="http://schemas.microsoft.com/office/drawing/2014/main" id="{1C1CF16A-1775-4105-95C9-DDD0F7B40C03}"/>
              </a:ext>
            </a:extLst>
          </p:cNvPr>
          <p:cNvSpPr txBox="1"/>
          <p:nvPr/>
        </p:nvSpPr>
        <p:spPr>
          <a:xfrm>
            <a:off x="9346519" y="6277315"/>
            <a:ext cx="1756080" cy="523220"/>
          </a:xfrm>
          <a:prstGeom prst="rect">
            <a:avLst/>
          </a:prstGeom>
          <a:noFill/>
        </p:spPr>
        <p:txBody>
          <a:bodyPr wrap="square" rtlCol="0">
            <a:spAutoFit/>
          </a:bodyPr>
          <a:lstStyle/>
          <a:p>
            <a:pPr algn="ctr"/>
            <a:r>
              <a:rPr lang="en-US" sz="1400" i="1"/>
              <a:t>Electric Pedal Force Measurement</a:t>
            </a:r>
          </a:p>
        </p:txBody>
      </p:sp>
      <p:sp>
        <p:nvSpPr>
          <p:cNvPr id="15" name="TextBox 14">
            <a:extLst>
              <a:ext uri="{FF2B5EF4-FFF2-40B4-BE49-F238E27FC236}">
                <a16:creationId xmlns:a16="http://schemas.microsoft.com/office/drawing/2014/main" id="{7305CF76-4895-EFD1-7877-94006B221676}"/>
              </a:ext>
            </a:extLst>
          </p:cNvPr>
          <p:cNvSpPr txBox="1"/>
          <p:nvPr/>
        </p:nvSpPr>
        <p:spPr>
          <a:xfrm>
            <a:off x="9346519" y="4178796"/>
            <a:ext cx="2741798" cy="307777"/>
          </a:xfrm>
          <a:prstGeom prst="rect">
            <a:avLst/>
          </a:prstGeom>
          <a:noFill/>
        </p:spPr>
        <p:txBody>
          <a:bodyPr wrap="square" rtlCol="0">
            <a:spAutoFit/>
          </a:bodyPr>
          <a:lstStyle/>
          <a:p>
            <a:pPr algn="ctr"/>
            <a:r>
              <a:rPr lang="en-US" sz="1400" i="1"/>
              <a:t>Throttle Cable Force Measurement</a:t>
            </a:r>
          </a:p>
        </p:txBody>
      </p:sp>
      <p:sp>
        <p:nvSpPr>
          <p:cNvPr id="17" name="TextBox 16">
            <a:extLst>
              <a:ext uri="{FF2B5EF4-FFF2-40B4-BE49-F238E27FC236}">
                <a16:creationId xmlns:a16="http://schemas.microsoft.com/office/drawing/2014/main" id="{D4C1CA0A-9355-1F73-D55A-812B9E481F15}"/>
              </a:ext>
            </a:extLst>
          </p:cNvPr>
          <p:cNvSpPr txBox="1"/>
          <p:nvPr/>
        </p:nvSpPr>
        <p:spPr>
          <a:xfrm>
            <a:off x="-3462" y="4307544"/>
            <a:ext cx="6095999" cy="2339102"/>
          </a:xfrm>
          <a:prstGeom prst="rect">
            <a:avLst/>
          </a:prstGeom>
          <a:noFill/>
        </p:spPr>
        <p:txBody>
          <a:bodyPr wrap="square">
            <a:spAutoFit/>
          </a:bodyPr>
          <a:lstStyle/>
          <a:p>
            <a:r>
              <a:rPr lang="en-US" b="1">
                <a:solidFill>
                  <a:srgbClr val="003366"/>
                </a:solidFill>
                <a:cs typeface="Arial"/>
              </a:rPr>
              <a:t>Steps</a:t>
            </a:r>
            <a:endParaRPr lang="en-US" sz="2400" b="1">
              <a:solidFill>
                <a:srgbClr val="003366"/>
              </a:solidFill>
              <a:cs typeface="Arial"/>
            </a:endParaRPr>
          </a:p>
          <a:p>
            <a:pPr marL="401638" indent="-288925">
              <a:buFont typeface="+mj-lt"/>
              <a:buAutoNum type="arabicPeriod"/>
            </a:pPr>
            <a:r>
              <a:rPr lang="en-US" sz="1600">
                <a:solidFill>
                  <a:srgbClr val="003366"/>
                </a:solidFill>
                <a:cs typeface="Arial"/>
              </a:rPr>
              <a:t>Secure the go-kart</a:t>
            </a:r>
          </a:p>
          <a:p>
            <a:pPr marL="401638" indent="-288925">
              <a:buFont typeface="+mj-lt"/>
              <a:buAutoNum type="arabicPeriod"/>
            </a:pPr>
            <a:r>
              <a:rPr lang="en-US" sz="1600"/>
              <a:t>Attach a fish scale to the throttle pedal and pull the pedal down to measure the electric pedal force</a:t>
            </a:r>
          </a:p>
          <a:p>
            <a:pPr marL="401638" indent="-288925">
              <a:buFont typeface="+mj-lt"/>
              <a:buAutoNum type="arabicPeriod"/>
            </a:pPr>
            <a:r>
              <a:rPr lang="en-US" sz="1600"/>
              <a:t>Attach the fish scale to the throttle cable near the spool or throttle lever and pull to measure throttle cable force</a:t>
            </a:r>
          </a:p>
          <a:p>
            <a:pPr marL="401638" indent="-288925">
              <a:buFont typeface="+mj-lt"/>
              <a:buAutoNum type="arabicPeriod"/>
            </a:pPr>
            <a:r>
              <a:rPr lang="en-US" sz="1600"/>
              <a:t>Measure the spring force of the throttle lever by attaching the fish scale and pulling</a:t>
            </a:r>
          </a:p>
          <a:p>
            <a:pPr marL="401638" indent="-288925">
              <a:buFont typeface="+mj-lt"/>
              <a:buAutoNum type="arabicPeriod"/>
            </a:pPr>
            <a:r>
              <a:rPr lang="en-US" sz="1600"/>
              <a:t>Repeat all measurements for accuracy</a:t>
            </a:r>
            <a:endParaRPr lang="en-US" sz="1800">
              <a:solidFill>
                <a:srgbClr val="003366"/>
              </a:solidFill>
              <a:cs typeface="Arial"/>
            </a:endParaRPr>
          </a:p>
        </p:txBody>
      </p:sp>
      <p:sp>
        <p:nvSpPr>
          <p:cNvPr id="18" name="TextBox 17">
            <a:extLst>
              <a:ext uri="{FF2B5EF4-FFF2-40B4-BE49-F238E27FC236}">
                <a16:creationId xmlns:a16="http://schemas.microsoft.com/office/drawing/2014/main" id="{D12242EA-7659-23B6-4729-2A3DA3B75100}"/>
              </a:ext>
            </a:extLst>
          </p:cNvPr>
          <p:cNvSpPr txBox="1"/>
          <p:nvPr/>
        </p:nvSpPr>
        <p:spPr>
          <a:xfrm>
            <a:off x="11339666" y="6466114"/>
            <a:ext cx="852334" cy="370320"/>
          </a:xfrm>
          <a:prstGeom prst="rect">
            <a:avLst/>
          </a:prstGeom>
          <a:noFill/>
        </p:spPr>
        <p:txBody>
          <a:bodyPr wrap="square" rtlCol="0">
            <a:spAutoFit/>
          </a:bodyPr>
          <a:lstStyle/>
          <a:p>
            <a:pPr algn="r"/>
            <a:r>
              <a:rPr lang="en-US"/>
              <a:t>41</a:t>
            </a:r>
          </a:p>
        </p:txBody>
      </p:sp>
    </p:spTree>
    <p:extLst>
      <p:ext uri="{BB962C8B-B14F-4D97-AF65-F5344CB8AC3E}">
        <p14:creationId xmlns:p14="http://schemas.microsoft.com/office/powerpoint/2010/main" val="35168445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CBBACD9-7EA9-2315-78AE-1359EADEF2F6}"/>
              </a:ext>
            </a:extLst>
          </p:cNvPr>
          <p:cNvSpPr>
            <a:spLocks noGrp="1"/>
          </p:cNvSpPr>
          <p:nvPr>
            <p:ph idx="1"/>
          </p:nvPr>
        </p:nvSpPr>
        <p:spPr>
          <a:xfrm>
            <a:off x="0" y="1495488"/>
            <a:ext cx="12192000" cy="935293"/>
          </a:xfrm>
        </p:spPr>
        <p:txBody>
          <a:bodyPr vert="horz" lIns="91440" tIns="45720" rIns="91440" bIns="45720" rtlCol="0" anchor="ctr">
            <a:noAutofit/>
          </a:bodyPr>
          <a:lstStyle/>
          <a:p>
            <a:pPr marL="0" indent="0">
              <a:lnSpc>
                <a:spcPct val="100000"/>
              </a:lnSpc>
              <a:spcBef>
                <a:spcPts val="0"/>
              </a:spcBef>
              <a:buNone/>
            </a:pPr>
            <a:r>
              <a:rPr lang="en-US" sz="2000" b="1">
                <a:latin typeface="Arial"/>
                <a:cs typeface="Arial"/>
              </a:rPr>
              <a:t>Objective</a:t>
            </a:r>
          </a:p>
          <a:p>
            <a:pPr marL="403225" indent="-284163">
              <a:lnSpc>
                <a:spcPct val="100000"/>
              </a:lnSpc>
              <a:spcBef>
                <a:spcPts val="0"/>
              </a:spcBef>
            </a:pPr>
            <a:r>
              <a:rPr lang="en-US" sz="1800">
                <a:latin typeface="Arial"/>
                <a:cs typeface="Arial"/>
              </a:rPr>
              <a:t>Measure how fast the go-kart travels when a passenger uses the electric pedal to accelerate. </a:t>
            </a:r>
          </a:p>
          <a:p>
            <a:pPr marL="403225" indent="-284163">
              <a:lnSpc>
                <a:spcPct val="100000"/>
              </a:lnSpc>
              <a:spcBef>
                <a:spcPts val="0"/>
              </a:spcBef>
            </a:pPr>
            <a:r>
              <a:rPr lang="en-US" sz="1800">
                <a:latin typeface="Arial"/>
                <a:cs typeface="Arial"/>
              </a:rPr>
              <a:t>Requirements: the go-kart can reach up to 14 kph, and it has a functioning manual override.</a:t>
            </a:r>
            <a:endParaRPr lang="en-US" sz="1800"/>
          </a:p>
        </p:txBody>
      </p:sp>
      <p:sp>
        <p:nvSpPr>
          <p:cNvPr id="3" name="Title 2">
            <a:extLst>
              <a:ext uri="{FF2B5EF4-FFF2-40B4-BE49-F238E27FC236}">
                <a16:creationId xmlns:a16="http://schemas.microsoft.com/office/drawing/2014/main" id="{E7F9F648-B0E6-5A99-3158-7C63143853DE}"/>
              </a:ext>
            </a:extLst>
          </p:cNvPr>
          <p:cNvSpPr>
            <a:spLocks noGrp="1"/>
          </p:cNvSpPr>
          <p:nvPr>
            <p:ph type="title"/>
          </p:nvPr>
        </p:nvSpPr>
        <p:spPr/>
        <p:txBody>
          <a:bodyPr/>
          <a:lstStyle/>
          <a:p>
            <a:pPr algn="l"/>
            <a:r>
              <a:rPr lang="en-US">
                <a:latin typeface="Arial"/>
                <a:cs typeface="Arial"/>
              </a:rPr>
              <a:t>Throttle Speed Test</a:t>
            </a:r>
            <a:endParaRPr lang="en-US"/>
          </a:p>
        </p:txBody>
      </p:sp>
      <p:sp>
        <p:nvSpPr>
          <p:cNvPr id="7" name="TextBox 6">
            <a:extLst>
              <a:ext uri="{FF2B5EF4-FFF2-40B4-BE49-F238E27FC236}">
                <a16:creationId xmlns:a16="http://schemas.microsoft.com/office/drawing/2014/main" id="{28D18CFF-90CB-01EB-38AD-00D01186AD83}"/>
              </a:ext>
            </a:extLst>
          </p:cNvPr>
          <p:cNvSpPr txBox="1"/>
          <p:nvPr/>
        </p:nvSpPr>
        <p:spPr>
          <a:xfrm>
            <a:off x="0" y="2370522"/>
            <a:ext cx="7037615" cy="1751280"/>
          </a:xfrm>
          <a:prstGeom prst="rect">
            <a:avLst/>
          </a:prstGeom>
          <a:noFill/>
        </p:spPr>
        <p:txBody>
          <a:bodyPr wrap="square" numCol="3">
            <a:noAutofit/>
          </a:bodyPr>
          <a:lstStyle/>
          <a:p>
            <a:r>
              <a:rPr lang="en-US" b="1">
                <a:solidFill>
                  <a:srgbClr val="003366"/>
                </a:solidFill>
                <a:cs typeface="Arial"/>
              </a:rPr>
              <a:t>Equipment</a:t>
            </a:r>
          </a:p>
          <a:p>
            <a:pPr marL="401638" indent="-276225">
              <a:buFont typeface="Arial" panose="020B0604020202020204" pitchFamily="34" charset="0"/>
              <a:buChar char="•"/>
            </a:pPr>
            <a:r>
              <a:rPr lang="en-US" sz="1600">
                <a:solidFill>
                  <a:srgbClr val="003366"/>
                </a:solidFill>
                <a:cs typeface="Arial"/>
              </a:rPr>
              <a:t>Go-Kar</a:t>
            </a:r>
          </a:p>
          <a:p>
            <a:pPr marL="401638" indent="-276225">
              <a:buFont typeface="Arial" panose="020B0604020202020204" pitchFamily="34" charset="0"/>
              <a:buChar char="•"/>
            </a:pPr>
            <a:r>
              <a:rPr lang="en-US" sz="1600">
                <a:solidFill>
                  <a:srgbClr val="003366"/>
                </a:solidFill>
                <a:cs typeface="Arial"/>
              </a:rPr>
              <a:t>Passenger with PPE</a:t>
            </a:r>
          </a:p>
          <a:p>
            <a:pPr marL="401638" indent="-276225">
              <a:buFont typeface="Arial" panose="020B0604020202020204" pitchFamily="34" charset="0"/>
              <a:buChar char="•"/>
            </a:pPr>
            <a:r>
              <a:rPr lang="en-US" sz="1600">
                <a:solidFill>
                  <a:srgbClr val="003366"/>
                </a:solidFill>
                <a:cs typeface="Arial"/>
              </a:rPr>
              <a:t>Chalk</a:t>
            </a:r>
          </a:p>
          <a:p>
            <a:pPr marL="401638" indent="-276225">
              <a:buFont typeface="Arial" panose="020B0604020202020204" pitchFamily="34" charset="0"/>
              <a:buChar char="•"/>
            </a:pPr>
            <a:r>
              <a:rPr lang="en-US" sz="1600">
                <a:solidFill>
                  <a:srgbClr val="003366"/>
                </a:solidFill>
                <a:cs typeface="Arial"/>
              </a:rPr>
              <a:t>Measuring Tape</a:t>
            </a:r>
          </a:p>
          <a:p>
            <a:pPr marL="401638" indent="-276225">
              <a:buFont typeface="Arial" panose="020B0604020202020204" pitchFamily="34" charset="0"/>
              <a:buChar char="•"/>
            </a:pPr>
            <a:r>
              <a:rPr lang="en-US" sz="1600">
                <a:solidFill>
                  <a:srgbClr val="003366"/>
                </a:solidFill>
                <a:cs typeface="Arial"/>
              </a:rPr>
              <a:t>Computer</a:t>
            </a:r>
          </a:p>
          <a:p>
            <a:r>
              <a:rPr lang="en-US" b="1">
                <a:solidFill>
                  <a:srgbClr val="003366"/>
                </a:solidFill>
                <a:cs typeface="Arial"/>
              </a:rPr>
              <a:t>Isolated Variables</a:t>
            </a:r>
          </a:p>
          <a:p>
            <a:pPr marL="403225" indent="-284163">
              <a:buFont typeface="Arial"/>
              <a:buChar char="•"/>
            </a:pPr>
            <a:r>
              <a:rPr lang="en-US" sz="1600"/>
              <a:t>Friction coefficient of the pavement</a:t>
            </a:r>
          </a:p>
          <a:p>
            <a:pPr marL="403225" lvl="0" indent="-284163">
              <a:buFont typeface="Arial"/>
              <a:buChar char="•"/>
            </a:pPr>
            <a:r>
              <a:rPr lang="en-US" sz="1600"/>
              <a:t>Weight of the go-kart</a:t>
            </a:r>
          </a:p>
          <a:p>
            <a:pPr marL="403225" lvl="0" indent="-284163">
              <a:buFont typeface="Arial"/>
              <a:buChar char="•"/>
            </a:pPr>
            <a:r>
              <a:rPr lang="en-US" sz="1600"/>
              <a:t>Distance go-kart will travel</a:t>
            </a:r>
            <a:endParaRPr lang="en-US" b="1"/>
          </a:p>
          <a:p>
            <a:pPr lvl="0"/>
            <a:r>
              <a:rPr lang="en-US" b="1"/>
              <a:t>Variables to Calculate</a:t>
            </a:r>
          </a:p>
          <a:p>
            <a:pPr marL="461963" lvl="0" indent="-284163">
              <a:buFont typeface="Arial" panose="020B0604020202020204" pitchFamily="34" charset="0"/>
              <a:buChar char="•"/>
            </a:pPr>
            <a:r>
              <a:rPr lang="en-US" sz="1600"/>
              <a:t>Go-Kart Speed using Frame-Rate Analysis</a:t>
            </a:r>
          </a:p>
          <a:p>
            <a:pPr marL="285750" lvl="0" indent="-285750">
              <a:buFont typeface="Arial"/>
              <a:buChar char="•"/>
            </a:pPr>
            <a:endParaRPr lang="en-US" sz="1600"/>
          </a:p>
        </p:txBody>
      </p:sp>
      <p:sp>
        <p:nvSpPr>
          <p:cNvPr id="8" name="TextBox 7">
            <a:extLst>
              <a:ext uri="{FF2B5EF4-FFF2-40B4-BE49-F238E27FC236}">
                <a16:creationId xmlns:a16="http://schemas.microsoft.com/office/drawing/2014/main" id="{148C9065-10DB-95B6-2576-08E563EAC1BD}"/>
              </a:ext>
            </a:extLst>
          </p:cNvPr>
          <p:cNvSpPr txBox="1"/>
          <p:nvPr/>
        </p:nvSpPr>
        <p:spPr>
          <a:xfrm>
            <a:off x="1" y="3889115"/>
            <a:ext cx="6237514" cy="2968885"/>
          </a:xfrm>
          <a:prstGeom prst="rect">
            <a:avLst/>
          </a:prstGeom>
          <a:noFill/>
        </p:spPr>
        <p:txBody>
          <a:bodyPr wrap="square" numCol="1">
            <a:noAutofit/>
          </a:bodyPr>
          <a:lstStyle/>
          <a:p>
            <a:r>
              <a:rPr lang="en-US" b="1">
                <a:solidFill>
                  <a:srgbClr val="003366"/>
                </a:solidFill>
                <a:cs typeface="Arial"/>
              </a:rPr>
              <a:t>Steps</a:t>
            </a:r>
            <a:endParaRPr lang="en-US" sz="1600" b="1">
              <a:solidFill>
                <a:srgbClr val="003366"/>
              </a:solidFill>
              <a:cs typeface="Arial"/>
            </a:endParaRPr>
          </a:p>
          <a:p>
            <a:pPr marL="342900" indent="-342900">
              <a:buAutoNum type="arabicPeriod"/>
            </a:pPr>
            <a:r>
              <a:rPr lang="en-US" sz="1600"/>
              <a:t>Power the go-kart and have the passenger press down on the brakes</a:t>
            </a:r>
          </a:p>
          <a:p>
            <a:pPr marL="342900" indent="-342900">
              <a:buAutoNum type="arabicPeriod"/>
            </a:pPr>
            <a:r>
              <a:rPr lang="en-US" sz="1600"/>
              <a:t>Switch the mechanism from the autonomous control to the electric pedal control using the controls on the computer.</a:t>
            </a:r>
          </a:p>
          <a:p>
            <a:pPr marL="342900" indent="-342900">
              <a:buAutoNum type="arabicPeriod"/>
            </a:pPr>
            <a:r>
              <a:rPr lang="en-US" sz="1600"/>
              <a:t>Mark 24-foot increments on pavement in a straight line.</a:t>
            </a:r>
          </a:p>
          <a:p>
            <a:pPr marL="342900" indent="-342900">
              <a:buAutoNum type="arabicPeriod"/>
            </a:pPr>
            <a:r>
              <a:rPr lang="en-US" sz="1600"/>
              <a:t>Have the passenger press fully down on the throttle  pedal while an individual records the area between two marked lines using a cellphone</a:t>
            </a:r>
          </a:p>
          <a:p>
            <a:pPr marL="342900" indent="-342900">
              <a:buAutoNum type="arabicPeriod"/>
            </a:pPr>
            <a:r>
              <a:rPr lang="en-US" sz="1600"/>
              <a:t>Allow the rider to fully ride through two set points while recording on a cellphone.</a:t>
            </a:r>
          </a:p>
          <a:p>
            <a:pPr marL="342900" indent="-342900">
              <a:buAutoNum type="arabicPeriod"/>
            </a:pPr>
            <a:r>
              <a:rPr lang="en-US" sz="1600"/>
              <a:t>Have the rider engage the failsafe and record results. Run more trials for better results and keep distance traveled constant. </a:t>
            </a:r>
            <a:endParaRPr lang="en-US" sz="1600" b="1"/>
          </a:p>
        </p:txBody>
      </p:sp>
      <p:sp>
        <p:nvSpPr>
          <p:cNvPr id="9" name="Content Placeholder 1">
            <a:extLst>
              <a:ext uri="{FF2B5EF4-FFF2-40B4-BE49-F238E27FC236}">
                <a16:creationId xmlns:a16="http://schemas.microsoft.com/office/drawing/2014/main" id="{B9FFF35D-A222-2639-5D00-8040CA15E5C6}"/>
              </a:ext>
            </a:extLst>
          </p:cNvPr>
          <p:cNvSpPr txBox="1">
            <a:spLocks/>
          </p:cNvSpPr>
          <p:nvPr/>
        </p:nvSpPr>
        <p:spPr>
          <a:xfrm>
            <a:off x="7037615" y="2367807"/>
            <a:ext cx="5120802" cy="1719162"/>
          </a:xfrm>
          <a:prstGeom prst="rect">
            <a:avLst/>
          </a:prstGeom>
        </p:spPr>
        <p:txBody>
          <a:bodyPr vert="horz" lIns="91440" tIns="45720" rIns="91440" bIns="45720" numCol="1"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US" sz="2000" b="1"/>
              <a:t>Results</a:t>
            </a:r>
          </a:p>
          <a:p>
            <a:pPr>
              <a:lnSpc>
                <a:spcPct val="100000"/>
              </a:lnSpc>
              <a:spcBef>
                <a:spcPts val="0"/>
              </a:spcBef>
            </a:pPr>
            <a:r>
              <a:rPr lang="en-US" sz="1800"/>
              <a:t>Speed Range During Dry Test: 3.4 – 10.69 m/s</a:t>
            </a:r>
          </a:p>
          <a:p>
            <a:pPr>
              <a:lnSpc>
                <a:spcPct val="100000"/>
              </a:lnSpc>
              <a:spcBef>
                <a:spcPts val="0"/>
              </a:spcBef>
            </a:pPr>
            <a:r>
              <a:rPr lang="en-US" sz="1800"/>
              <a:t>Speed Range During Mechanical Control Test: 3.63 – 3.67 m/s ~ 13.14kph</a:t>
            </a:r>
          </a:p>
          <a:p>
            <a:pPr>
              <a:lnSpc>
                <a:spcPct val="100000"/>
              </a:lnSpc>
              <a:spcBef>
                <a:spcPts val="0"/>
              </a:spcBef>
            </a:pPr>
            <a:r>
              <a:rPr lang="en-US" sz="1800"/>
              <a:t>Customer Requirement – up to 14 kph</a:t>
            </a:r>
          </a:p>
        </p:txBody>
      </p:sp>
      <p:pic>
        <p:nvPicPr>
          <p:cNvPr id="10" name="MicrosoftTeams-video">
            <a:hlinkClick r:id="" action="ppaction://media"/>
            <a:extLst>
              <a:ext uri="{FF2B5EF4-FFF2-40B4-BE49-F238E27FC236}">
                <a16:creationId xmlns:a16="http://schemas.microsoft.com/office/drawing/2014/main" id="{8CDF4566-E7A0-FD1F-21A3-EB339AD67B5B}"/>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b="22878"/>
          <a:stretch>
            <a:fillRect/>
          </a:stretch>
        </p:blipFill>
        <p:spPr>
          <a:xfrm>
            <a:off x="6466594" y="4065894"/>
            <a:ext cx="1982023" cy="2734641"/>
          </a:xfrm>
          <a:prstGeom prst="rect">
            <a:avLst/>
          </a:prstGeom>
        </p:spPr>
      </p:pic>
      <p:pic>
        <p:nvPicPr>
          <p:cNvPr id="11" name="IMG_0716_3A3E1458-CB8B-4904-8C58-2DBE1DE02DC4.mp4">
            <a:hlinkClick r:id="" action="ppaction://media"/>
            <a:extLst>
              <a:ext uri="{FF2B5EF4-FFF2-40B4-BE49-F238E27FC236}">
                <a16:creationId xmlns:a16="http://schemas.microsoft.com/office/drawing/2014/main" id="{8E42BFED-5065-9F7B-339F-7AEC0992628F}"/>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8529702" y="4315428"/>
            <a:ext cx="3601742" cy="2025980"/>
          </a:xfrm>
          <a:prstGeom prst="rect">
            <a:avLst/>
          </a:prstGeom>
        </p:spPr>
      </p:pic>
      <p:sp>
        <p:nvSpPr>
          <p:cNvPr id="12" name="TextBox 11">
            <a:extLst>
              <a:ext uri="{FF2B5EF4-FFF2-40B4-BE49-F238E27FC236}">
                <a16:creationId xmlns:a16="http://schemas.microsoft.com/office/drawing/2014/main" id="{ABD5851D-BCF9-6CA9-8FEE-E510A9F02AB8}"/>
              </a:ext>
            </a:extLst>
          </p:cNvPr>
          <p:cNvSpPr txBox="1"/>
          <p:nvPr/>
        </p:nvSpPr>
        <p:spPr>
          <a:xfrm>
            <a:off x="11339666" y="6466114"/>
            <a:ext cx="852334" cy="370320"/>
          </a:xfrm>
          <a:prstGeom prst="rect">
            <a:avLst/>
          </a:prstGeom>
          <a:noFill/>
        </p:spPr>
        <p:txBody>
          <a:bodyPr wrap="square" rtlCol="0">
            <a:spAutoFit/>
          </a:bodyPr>
          <a:lstStyle/>
          <a:p>
            <a:pPr algn="r"/>
            <a:r>
              <a:rPr lang="en-US"/>
              <a:t>42</a:t>
            </a:r>
          </a:p>
        </p:txBody>
      </p:sp>
    </p:spTree>
    <p:extLst>
      <p:ext uri="{BB962C8B-B14F-4D97-AF65-F5344CB8AC3E}">
        <p14:creationId xmlns:p14="http://schemas.microsoft.com/office/powerpoint/2010/main" val="125614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73"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6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0"/>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
                                        </p:tgtEl>
                                      </p:cBhvr>
                                    </p:cmd>
                                  </p:childTnLst>
                                </p:cTn>
                              </p:par>
                            </p:childTnLst>
                          </p:cTn>
                        </p:par>
                      </p:childTnLst>
                    </p:cTn>
                  </p:par>
                </p:childTnLst>
              </p:cTn>
              <p:nextCondLst>
                <p:cond evt="onClick" delay="0">
                  <p:tgtEl>
                    <p:spTgt spid="10"/>
                  </p:tgtEl>
                </p:cond>
              </p:nextCondLst>
            </p:seq>
            <p:seq concurrent="1" nextAc="seek">
              <p:cTn id="16" restart="whenNotActive" fill="hold" evtFilter="cancelBubble" nodeType="interactiveSeq">
                <p:stCondLst>
                  <p:cond evt="onClick" delay="0">
                    <p:tgtEl>
                      <p:spTgt spid="11"/>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1"/>
                                        </p:tgtEl>
                                      </p:cBhvr>
                                    </p:cmd>
                                  </p:childTnLst>
                                </p:cTn>
                              </p:par>
                            </p:childTnLst>
                          </p:cTn>
                        </p:par>
                      </p:childTnLst>
                    </p:cTn>
                  </p:par>
                </p:childTnLst>
              </p:cTn>
              <p:nextCondLst>
                <p:cond evt="onClick" delay="0">
                  <p:tgtEl>
                    <p:spTgt spid="11"/>
                  </p:tgtEl>
                </p:cond>
              </p:nextCondLst>
            </p:seq>
            <p:video>
              <p:cMediaNode>
                <p:cTn id="21" fill="hold" display="0">
                  <p:stCondLst>
                    <p:cond delay="indefinite"/>
                  </p:stCondLst>
                </p:cTn>
                <p:tgtEl>
                  <p:spTgt spid="10"/>
                </p:tgtEl>
              </p:cMediaNode>
            </p:video>
            <p:video>
              <p:cMediaNode vol="80000">
                <p:cTn id="22" fill="hold" display="0">
                  <p:stCondLst>
                    <p:cond delay="indefinite"/>
                  </p:stCondLst>
                </p:cTn>
                <p:tgtEl>
                  <p:spTgt spid="11"/>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0F0390-E63F-DA43-5738-B862325C795C}"/>
              </a:ext>
            </a:extLst>
          </p:cNvPr>
          <p:cNvSpPr>
            <a:spLocks noGrp="1"/>
          </p:cNvSpPr>
          <p:nvPr>
            <p:ph type="title"/>
          </p:nvPr>
        </p:nvSpPr>
        <p:spPr/>
        <p:txBody>
          <a:bodyPr>
            <a:normAutofit fontScale="90000"/>
          </a:bodyPr>
          <a:lstStyle/>
          <a:p>
            <a:pPr algn="l"/>
            <a:r>
              <a:rPr lang="en-US"/>
              <a:t>Throttle Actuation Response Time Test</a:t>
            </a:r>
          </a:p>
        </p:txBody>
      </p:sp>
      <p:sp>
        <p:nvSpPr>
          <p:cNvPr id="4" name="Content Placeholder 1">
            <a:extLst>
              <a:ext uri="{FF2B5EF4-FFF2-40B4-BE49-F238E27FC236}">
                <a16:creationId xmlns:a16="http://schemas.microsoft.com/office/drawing/2014/main" id="{AA732B6E-4A3F-DDCC-2999-DAC27105D7C4}"/>
              </a:ext>
            </a:extLst>
          </p:cNvPr>
          <p:cNvSpPr>
            <a:spLocks noGrp="1"/>
          </p:cNvSpPr>
          <p:nvPr>
            <p:ph idx="1"/>
          </p:nvPr>
        </p:nvSpPr>
        <p:spPr>
          <a:xfrm>
            <a:off x="0" y="1587502"/>
            <a:ext cx="12077700" cy="978494"/>
          </a:xfrm>
        </p:spPr>
        <p:txBody>
          <a:bodyPr>
            <a:noAutofit/>
          </a:bodyPr>
          <a:lstStyle/>
          <a:p>
            <a:pPr marL="0" indent="0">
              <a:lnSpc>
                <a:spcPct val="100000"/>
              </a:lnSpc>
              <a:spcBef>
                <a:spcPts val="0"/>
              </a:spcBef>
              <a:buNone/>
            </a:pPr>
            <a:r>
              <a:rPr lang="en-US" sz="2000" b="1"/>
              <a:t>Actuation Response Time</a:t>
            </a:r>
          </a:p>
          <a:p>
            <a:pPr>
              <a:lnSpc>
                <a:spcPct val="100000"/>
              </a:lnSpc>
              <a:spcBef>
                <a:spcPts val="0"/>
              </a:spcBef>
            </a:pPr>
            <a:r>
              <a:rPr lang="en-US" sz="1800"/>
              <a:t>This test determines the amount of time required to reach maximum throttle using the actuation system at a set distance. This test also determines the spool’s RPM at maximum throttle. </a:t>
            </a:r>
          </a:p>
        </p:txBody>
      </p:sp>
      <p:sp>
        <p:nvSpPr>
          <p:cNvPr id="8" name="TextBox 7">
            <a:extLst>
              <a:ext uri="{FF2B5EF4-FFF2-40B4-BE49-F238E27FC236}">
                <a16:creationId xmlns:a16="http://schemas.microsoft.com/office/drawing/2014/main" id="{2FE59A1A-FE5A-110E-7A9F-5AD0E507A4B7}"/>
              </a:ext>
            </a:extLst>
          </p:cNvPr>
          <p:cNvSpPr txBox="1"/>
          <p:nvPr/>
        </p:nvSpPr>
        <p:spPr>
          <a:xfrm>
            <a:off x="1" y="2463733"/>
            <a:ext cx="5110842" cy="1585809"/>
          </a:xfrm>
          <a:prstGeom prst="rect">
            <a:avLst/>
          </a:prstGeom>
          <a:noFill/>
        </p:spPr>
        <p:txBody>
          <a:bodyPr wrap="square" numCol="2">
            <a:noAutofit/>
          </a:bodyPr>
          <a:lstStyle/>
          <a:p>
            <a:r>
              <a:rPr lang="en-US" b="1"/>
              <a:t>Equipment</a:t>
            </a:r>
          </a:p>
          <a:p>
            <a:pPr marL="285750" indent="-285750">
              <a:buFont typeface="Arial" panose="020B0604020202020204" pitchFamily="34" charset="0"/>
              <a:buChar char="•"/>
            </a:pPr>
            <a:r>
              <a:rPr lang="en-US" sz="1600"/>
              <a:t>Go-Kart</a:t>
            </a:r>
          </a:p>
          <a:p>
            <a:pPr marL="285750" indent="-285750">
              <a:buFont typeface="Arial" panose="020B0604020202020204" pitchFamily="34" charset="0"/>
              <a:buChar char="•"/>
            </a:pPr>
            <a:r>
              <a:rPr lang="en-US" sz="1600"/>
              <a:t>Timer</a:t>
            </a:r>
          </a:p>
          <a:p>
            <a:pPr marL="285750" indent="-285750">
              <a:buFont typeface="Arial" panose="020B0604020202020204" pitchFamily="34" charset="0"/>
              <a:buChar char="•"/>
            </a:pPr>
            <a:r>
              <a:rPr lang="en-US" sz="1600"/>
              <a:t>Video Recording Device</a:t>
            </a:r>
          </a:p>
          <a:p>
            <a:pPr marL="285750" indent="-285750">
              <a:buFont typeface="Arial" panose="020B0604020202020204" pitchFamily="34" charset="0"/>
              <a:buChar char="•"/>
            </a:pPr>
            <a:r>
              <a:rPr lang="en-US" sz="1600"/>
              <a:t>Tape</a:t>
            </a:r>
          </a:p>
          <a:p>
            <a:pPr marL="285750" indent="-285750">
              <a:buFont typeface="Arial" panose="020B0604020202020204" pitchFamily="34" charset="0"/>
              <a:buChar char="•"/>
            </a:pPr>
            <a:r>
              <a:rPr lang="en-US" sz="1600"/>
              <a:t>Chalk</a:t>
            </a:r>
          </a:p>
          <a:p>
            <a:r>
              <a:rPr lang="en-US" b="1"/>
              <a:t>Isolated Variables</a:t>
            </a:r>
          </a:p>
          <a:p>
            <a:pPr marL="285750" indent="-285750">
              <a:buFont typeface="Arial" panose="020B0604020202020204" pitchFamily="34" charset="0"/>
              <a:buChar char="•"/>
            </a:pPr>
            <a:r>
              <a:rPr lang="en-US" sz="1600"/>
              <a:t>24ft. Set Traveling Distance</a:t>
            </a:r>
          </a:p>
          <a:p>
            <a:pPr marL="285750" indent="-285750">
              <a:buFont typeface="Arial" panose="020B0604020202020204" pitchFamily="34" charset="0"/>
              <a:buChar char="•"/>
            </a:pPr>
            <a:r>
              <a:rPr lang="en-US" sz="1600"/>
              <a:t>Failsafe Response Test</a:t>
            </a:r>
          </a:p>
          <a:p>
            <a:pPr marL="285750" indent="-285750">
              <a:buFont typeface="Arial" panose="020B0604020202020204" pitchFamily="34" charset="0"/>
              <a:buChar char="•"/>
            </a:pPr>
            <a:r>
              <a:rPr lang="en-US" sz="1600"/>
              <a:t>Spool RPM </a:t>
            </a:r>
          </a:p>
        </p:txBody>
      </p:sp>
      <p:sp>
        <p:nvSpPr>
          <p:cNvPr id="10" name="TextBox 9">
            <a:extLst>
              <a:ext uri="{FF2B5EF4-FFF2-40B4-BE49-F238E27FC236}">
                <a16:creationId xmlns:a16="http://schemas.microsoft.com/office/drawing/2014/main" id="{18CBD72B-599B-4A23-A1E2-B99B9CD927FB}"/>
              </a:ext>
            </a:extLst>
          </p:cNvPr>
          <p:cNvSpPr txBox="1"/>
          <p:nvPr/>
        </p:nvSpPr>
        <p:spPr>
          <a:xfrm>
            <a:off x="0" y="4047132"/>
            <a:ext cx="4996543" cy="2831544"/>
          </a:xfrm>
          <a:prstGeom prst="rect">
            <a:avLst/>
          </a:prstGeom>
          <a:noFill/>
        </p:spPr>
        <p:txBody>
          <a:bodyPr wrap="square">
            <a:spAutoFit/>
          </a:bodyPr>
          <a:lstStyle/>
          <a:p>
            <a:r>
              <a:rPr lang="en-US" b="1"/>
              <a:t>Steps</a:t>
            </a:r>
          </a:p>
          <a:p>
            <a:pPr marL="342900" indent="-342900">
              <a:buFont typeface="+mj-lt"/>
              <a:buAutoNum type="arabicPeriod"/>
            </a:pPr>
            <a:r>
              <a:rPr lang="en-US" sz="1600"/>
              <a:t>Measure 24ft increments using a tape measurer and mark each increment using chalk.</a:t>
            </a:r>
          </a:p>
          <a:p>
            <a:pPr marL="342900" indent="-342900">
              <a:buFont typeface="+mj-lt"/>
              <a:buAutoNum type="arabicPeriod"/>
            </a:pPr>
            <a:r>
              <a:rPr lang="en-US" sz="1600"/>
              <a:t>Place the front tires of the go-kart behind the first chalk line. </a:t>
            </a:r>
          </a:p>
          <a:p>
            <a:pPr marL="342900" indent="-342900">
              <a:buFont typeface="+mj-lt"/>
              <a:buAutoNum type="arabicPeriod"/>
            </a:pPr>
            <a:r>
              <a:rPr lang="en-US" sz="1600"/>
              <a:t>Step away from the scene far enough to catch the kart and the second 24ft mark within the camera frame. </a:t>
            </a:r>
          </a:p>
          <a:p>
            <a:pPr marL="342900" indent="-342900">
              <a:buFont typeface="+mj-lt"/>
              <a:buAutoNum type="arabicPeriod"/>
            </a:pPr>
            <a:r>
              <a:rPr lang="en-US" sz="1600"/>
              <a:t>Begin recording and have a driver flash a signal right before the stepper is actuated. Record until the back tires pass the second chalk line. </a:t>
            </a:r>
          </a:p>
          <a:p>
            <a:pPr marL="342900" indent="-342900">
              <a:buFont typeface="+mj-lt"/>
              <a:buAutoNum type="arabicPeriod"/>
            </a:pPr>
            <a:r>
              <a:rPr lang="en-US" sz="1600"/>
              <a:t>Record results and repeat for accuracy.</a:t>
            </a:r>
            <a:endParaRPr lang="en-US" sz="1600" b="1"/>
          </a:p>
        </p:txBody>
      </p:sp>
      <p:sp>
        <p:nvSpPr>
          <p:cNvPr id="11" name="Content Placeholder 1">
            <a:extLst>
              <a:ext uri="{FF2B5EF4-FFF2-40B4-BE49-F238E27FC236}">
                <a16:creationId xmlns:a16="http://schemas.microsoft.com/office/drawing/2014/main" id="{99DEBB80-271F-3907-D03D-2A08D0DE5845}"/>
              </a:ext>
            </a:extLst>
          </p:cNvPr>
          <p:cNvSpPr txBox="1">
            <a:spLocks/>
          </p:cNvSpPr>
          <p:nvPr/>
        </p:nvSpPr>
        <p:spPr>
          <a:xfrm>
            <a:off x="5318145" y="2463733"/>
            <a:ext cx="3025756" cy="417113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US" sz="2000" b="1"/>
              <a:t>Results:</a:t>
            </a:r>
          </a:p>
          <a:p>
            <a:pPr>
              <a:lnSpc>
                <a:spcPct val="100000"/>
              </a:lnSpc>
            </a:pPr>
            <a:r>
              <a:rPr lang="en-US" sz="1800">
                <a:latin typeface="Arial"/>
                <a:cs typeface="Arial"/>
              </a:rPr>
              <a:t>Actuation Response Time: 100 ms</a:t>
            </a:r>
            <a:endParaRPr lang="en-US" sz="1800"/>
          </a:p>
          <a:p>
            <a:pPr lvl="1">
              <a:lnSpc>
                <a:spcPct val="100000"/>
              </a:lnSpc>
            </a:pPr>
            <a:r>
              <a:rPr lang="en-US" sz="1600">
                <a:latin typeface="Arial"/>
                <a:cs typeface="Arial"/>
              </a:rPr>
              <a:t>Time From 100% Actuation to Full Throttle: 5.55 sec</a:t>
            </a:r>
          </a:p>
          <a:p>
            <a:pPr>
              <a:lnSpc>
                <a:spcPct val="100000"/>
              </a:lnSpc>
              <a:spcBef>
                <a:spcPts val="0"/>
              </a:spcBef>
            </a:pPr>
            <a:r>
              <a:rPr lang="en-US" sz="1800">
                <a:latin typeface="Arial"/>
                <a:cs typeface="Arial"/>
              </a:rPr>
              <a:t>Spool RPM: 15 RPM</a:t>
            </a:r>
            <a:endParaRPr lang="en-US" sz="1800"/>
          </a:p>
          <a:p>
            <a:pPr marL="0" indent="0">
              <a:lnSpc>
                <a:spcPct val="100000"/>
              </a:lnSpc>
              <a:spcBef>
                <a:spcPts val="0"/>
              </a:spcBef>
              <a:buFont typeface="Arial" panose="020B0604020202020204" pitchFamily="34" charset="0"/>
              <a:buNone/>
            </a:pPr>
            <a:r>
              <a:rPr lang="en-US" sz="2000" b="1">
                <a:latin typeface="Arial"/>
                <a:cs typeface="Arial"/>
              </a:rPr>
              <a:t>Engineering Requirements:</a:t>
            </a:r>
            <a:r>
              <a:rPr lang="en-US" sz="2000">
                <a:latin typeface="Arial"/>
                <a:cs typeface="Arial"/>
              </a:rPr>
              <a:t> </a:t>
            </a:r>
          </a:p>
          <a:p>
            <a:pPr>
              <a:lnSpc>
                <a:spcPct val="100000"/>
              </a:lnSpc>
              <a:spcBef>
                <a:spcPts val="0"/>
              </a:spcBef>
            </a:pPr>
            <a:r>
              <a:rPr lang="en-US" sz="1800">
                <a:latin typeface="Arial"/>
                <a:cs typeface="Arial"/>
              </a:rPr>
              <a:t>Actuation Response Time of below 500 ms</a:t>
            </a:r>
            <a:endParaRPr lang="en-US" sz="1800"/>
          </a:p>
          <a:p>
            <a:pPr>
              <a:lnSpc>
                <a:spcPct val="100000"/>
              </a:lnSpc>
              <a:spcBef>
                <a:spcPts val="0"/>
              </a:spcBef>
            </a:pPr>
            <a:r>
              <a:rPr lang="en-US" sz="1800">
                <a:latin typeface="Arial"/>
                <a:cs typeface="Arial"/>
              </a:rPr>
              <a:t>Spool RPM between 10-20 rpm</a:t>
            </a:r>
            <a:endParaRPr lang="en-US" sz="1800"/>
          </a:p>
          <a:p>
            <a:pPr marL="0" indent="0">
              <a:lnSpc>
                <a:spcPct val="100000"/>
              </a:lnSpc>
              <a:spcBef>
                <a:spcPts val="0"/>
              </a:spcBef>
              <a:buFont typeface="Arial" panose="020B0604020202020204" pitchFamily="34" charset="0"/>
              <a:buNone/>
            </a:pPr>
            <a:r>
              <a:rPr lang="en-US" sz="2000" b="1"/>
              <a:t>Requirements: Fulfilled</a:t>
            </a:r>
          </a:p>
        </p:txBody>
      </p:sp>
      <p:pic>
        <p:nvPicPr>
          <p:cNvPr id="12" name="IMG_0822_DA0E8997-ABFD-4158-8986-53CDA1429A26.mp4">
            <a:hlinkClick r:id="" action="ppaction://media"/>
            <a:extLst>
              <a:ext uri="{FF2B5EF4-FFF2-40B4-BE49-F238E27FC236}">
                <a16:creationId xmlns:a16="http://schemas.microsoft.com/office/drawing/2014/main" id="{B46A54E1-A2EB-5F99-87F1-ECC87DCA3FB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381356" y="2285161"/>
            <a:ext cx="3631656" cy="2042806"/>
          </a:xfrm>
          <a:prstGeom prst="rect">
            <a:avLst/>
          </a:prstGeom>
        </p:spPr>
      </p:pic>
      <p:pic>
        <p:nvPicPr>
          <p:cNvPr id="13" name="IMG_0826_B7CBA9D7-11C8-4639-BD3E-663A0DFD750C.mp4">
            <a:hlinkClick r:id="" action="ppaction://media"/>
            <a:extLst>
              <a:ext uri="{FF2B5EF4-FFF2-40B4-BE49-F238E27FC236}">
                <a16:creationId xmlns:a16="http://schemas.microsoft.com/office/drawing/2014/main" id="{5A42021F-D3BC-94D7-F7E3-96C13D9BF5DD}"/>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8381356" y="4450403"/>
            <a:ext cx="3631656" cy="2042807"/>
          </a:xfrm>
          <a:prstGeom prst="rect">
            <a:avLst/>
          </a:prstGeom>
        </p:spPr>
      </p:pic>
      <p:sp>
        <p:nvSpPr>
          <p:cNvPr id="14" name="TextBox 13">
            <a:extLst>
              <a:ext uri="{FF2B5EF4-FFF2-40B4-BE49-F238E27FC236}">
                <a16:creationId xmlns:a16="http://schemas.microsoft.com/office/drawing/2014/main" id="{DF55CFB0-8E1B-DD6E-4058-1D347747F12E}"/>
              </a:ext>
            </a:extLst>
          </p:cNvPr>
          <p:cNvSpPr txBox="1"/>
          <p:nvPr/>
        </p:nvSpPr>
        <p:spPr>
          <a:xfrm>
            <a:off x="11339666" y="6466114"/>
            <a:ext cx="852334" cy="370320"/>
          </a:xfrm>
          <a:prstGeom prst="rect">
            <a:avLst/>
          </a:prstGeom>
          <a:noFill/>
        </p:spPr>
        <p:txBody>
          <a:bodyPr wrap="square" rtlCol="0">
            <a:spAutoFit/>
          </a:bodyPr>
          <a:lstStyle/>
          <a:p>
            <a:pPr algn="r"/>
            <a:r>
              <a:rPr lang="en-US"/>
              <a:t>43</a:t>
            </a:r>
          </a:p>
        </p:txBody>
      </p:sp>
    </p:spTree>
    <p:extLst>
      <p:ext uri="{BB962C8B-B14F-4D97-AF65-F5344CB8AC3E}">
        <p14:creationId xmlns:p14="http://schemas.microsoft.com/office/powerpoint/2010/main" val="339112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35"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37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2"/>
                                        </p:tgtEl>
                                      </p:cBhvr>
                                    </p:cmd>
                                  </p:childTnLst>
                                </p:cTn>
                              </p:par>
                            </p:childTnLst>
                          </p:cTn>
                        </p:par>
                      </p:childTnLst>
                    </p:cTn>
                  </p:par>
                </p:childTnLst>
              </p:cTn>
              <p:nextCondLst>
                <p:cond evt="onClick" delay="0">
                  <p:tgtEl>
                    <p:spTgt spid="12"/>
                  </p:tgtEl>
                </p:cond>
              </p:nextCondLst>
            </p:seq>
            <p:seq concurrent="1" nextAc="seek">
              <p:cTn id="16" restart="whenNotActive" fill="hold" evtFilter="cancelBubble" nodeType="interactiveSeq">
                <p:stCondLst>
                  <p:cond evt="onClick" delay="0">
                    <p:tgtEl>
                      <p:spTgt spid="1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3"/>
                                        </p:tgtEl>
                                      </p:cBhvr>
                                    </p:cmd>
                                  </p:childTnLst>
                                </p:cTn>
                              </p:par>
                            </p:childTnLst>
                          </p:cTn>
                        </p:par>
                      </p:childTnLst>
                    </p:cTn>
                  </p:par>
                </p:childTnLst>
              </p:cTn>
              <p:nextCondLst>
                <p:cond evt="onClick" delay="0">
                  <p:tgtEl>
                    <p:spTgt spid="13"/>
                  </p:tgtEl>
                </p:cond>
              </p:nextCondLst>
            </p:seq>
            <p:video>
              <p:cMediaNode vol="80000">
                <p:cTn id="21" fill="hold" display="0">
                  <p:stCondLst>
                    <p:cond delay="indefinite"/>
                  </p:stCondLst>
                </p:cTn>
                <p:tgtEl>
                  <p:spTgt spid="12"/>
                </p:tgtEl>
              </p:cMediaNode>
            </p:video>
            <p:video>
              <p:cMediaNode vol="80000">
                <p:cTn id="22" fill="hold" display="0">
                  <p:stCondLst>
                    <p:cond delay="indefinite"/>
                  </p:stCondLst>
                </p:cTn>
                <p:tgtEl>
                  <p:spTgt spid="13"/>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50B1F-C131-6435-9822-73376C5BAAF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E3A3432-34F2-14FA-5FD5-AD258957AD35}"/>
              </a:ext>
            </a:extLst>
          </p:cNvPr>
          <p:cNvSpPr>
            <a:spLocks noGrp="1"/>
          </p:cNvSpPr>
          <p:nvPr>
            <p:ph type="title"/>
          </p:nvPr>
        </p:nvSpPr>
        <p:spPr/>
        <p:txBody>
          <a:bodyPr/>
          <a:lstStyle/>
          <a:p>
            <a:pPr algn="l"/>
            <a:r>
              <a:rPr lang="en-US"/>
              <a:t>Throttle Response Time Test</a:t>
            </a:r>
          </a:p>
        </p:txBody>
      </p:sp>
      <p:sp>
        <p:nvSpPr>
          <p:cNvPr id="2" name="Content Placeholder 1">
            <a:extLst>
              <a:ext uri="{FF2B5EF4-FFF2-40B4-BE49-F238E27FC236}">
                <a16:creationId xmlns:a16="http://schemas.microsoft.com/office/drawing/2014/main" id="{32BFAE76-7F69-C9B9-D6C8-43E9BA9540DF}"/>
              </a:ext>
            </a:extLst>
          </p:cNvPr>
          <p:cNvSpPr>
            <a:spLocks noGrp="1"/>
          </p:cNvSpPr>
          <p:nvPr>
            <p:ph idx="1"/>
          </p:nvPr>
        </p:nvSpPr>
        <p:spPr>
          <a:xfrm>
            <a:off x="0" y="1493230"/>
            <a:ext cx="12192000" cy="979013"/>
          </a:xfrm>
        </p:spPr>
        <p:txBody>
          <a:bodyPr>
            <a:normAutofit lnSpcReduction="10000"/>
          </a:bodyPr>
          <a:lstStyle/>
          <a:p>
            <a:pPr marL="0" indent="0">
              <a:lnSpc>
                <a:spcPct val="110000"/>
              </a:lnSpc>
              <a:spcBef>
                <a:spcPts val="0"/>
              </a:spcBef>
              <a:buNone/>
            </a:pPr>
            <a:r>
              <a:rPr lang="en-US" sz="2000" b="1"/>
              <a:t>Failsafe Response Time</a:t>
            </a:r>
          </a:p>
          <a:p>
            <a:pPr>
              <a:lnSpc>
                <a:spcPct val="110000"/>
              </a:lnSpc>
              <a:spcBef>
                <a:spcPts val="0"/>
              </a:spcBef>
            </a:pPr>
            <a:r>
              <a:rPr lang="en-US" sz="1800"/>
              <a:t>This test measures how fast the throttle lever returns to the “zero throttle” position. This test fulfills the engineering requirements of having a failsafe response time below 500ms.</a:t>
            </a:r>
          </a:p>
        </p:txBody>
      </p:sp>
      <p:sp>
        <p:nvSpPr>
          <p:cNvPr id="7" name="TextBox 6">
            <a:extLst>
              <a:ext uri="{FF2B5EF4-FFF2-40B4-BE49-F238E27FC236}">
                <a16:creationId xmlns:a16="http://schemas.microsoft.com/office/drawing/2014/main" id="{F529D62E-3A56-1520-00C4-30CCE0738C7F}"/>
              </a:ext>
            </a:extLst>
          </p:cNvPr>
          <p:cNvSpPr txBox="1"/>
          <p:nvPr/>
        </p:nvSpPr>
        <p:spPr>
          <a:xfrm>
            <a:off x="-2720" y="2405196"/>
            <a:ext cx="4933949" cy="1595304"/>
          </a:xfrm>
          <a:prstGeom prst="rect">
            <a:avLst/>
          </a:prstGeom>
          <a:noFill/>
        </p:spPr>
        <p:txBody>
          <a:bodyPr wrap="square" numCol="2">
            <a:noAutofit/>
          </a:bodyPr>
          <a:lstStyle/>
          <a:p>
            <a:r>
              <a:rPr lang="en-US" sz="1800" b="1"/>
              <a:t>Equipment</a:t>
            </a:r>
          </a:p>
          <a:p>
            <a:pPr marL="285750" indent="-285750">
              <a:buFont typeface="Arial"/>
              <a:buChar char="•"/>
            </a:pPr>
            <a:r>
              <a:rPr lang="en-US" sz="1600"/>
              <a:t>Timer </a:t>
            </a:r>
          </a:p>
          <a:p>
            <a:pPr marL="285750" indent="-285750">
              <a:buFont typeface="Arial"/>
              <a:buChar char="•"/>
            </a:pPr>
            <a:r>
              <a:rPr lang="en-US" sz="1600"/>
              <a:t>Video Camera</a:t>
            </a:r>
          </a:p>
          <a:p>
            <a:pPr marL="285750" indent="-285750">
              <a:buFont typeface="Arial"/>
              <a:buChar char="•"/>
            </a:pPr>
            <a:r>
              <a:rPr lang="en-US" sz="1600"/>
              <a:t>Go-Kart</a:t>
            </a:r>
          </a:p>
          <a:p>
            <a:pPr marL="742950" lvl="1" indent="-285750">
              <a:buFont typeface="Arial"/>
              <a:buChar char="•"/>
            </a:pPr>
            <a:r>
              <a:rPr lang="en-US" sz="1400"/>
              <a:t>Throttle Lever</a:t>
            </a:r>
          </a:p>
          <a:p>
            <a:pPr marL="742950" lvl="1" indent="-285750">
              <a:buFont typeface="Arial"/>
              <a:buChar char="•"/>
            </a:pPr>
            <a:r>
              <a:rPr lang="en-US" sz="1400"/>
              <a:t>Stepper Motor</a:t>
            </a:r>
          </a:p>
          <a:p>
            <a:r>
              <a:rPr lang="en-US" b="1"/>
              <a:t>Isolated Variables</a:t>
            </a:r>
          </a:p>
          <a:p>
            <a:pPr marL="285750" indent="-285750">
              <a:buFont typeface="Arial" panose="020B0604020202020204" pitchFamily="34" charset="0"/>
              <a:buChar char="•"/>
            </a:pPr>
            <a:r>
              <a:rPr lang="en-US" sz="1600"/>
              <a:t>Actuation Response Time</a:t>
            </a:r>
          </a:p>
          <a:p>
            <a:pPr marL="285750" indent="-285750">
              <a:buFont typeface="Arial" panose="020B0604020202020204" pitchFamily="34" charset="0"/>
              <a:buChar char="•"/>
            </a:pPr>
            <a:r>
              <a:rPr lang="en-US" sz="1600"/>
              <a:t>Spool RPM</a:t>
            </a:r>
          </a:p>
        </p:txBody>
      </p:sp>
      <p:sp>
        <p:nvSpPr>
          <p:cNvPr id="8" name="TextBox 7">
            <a:extLst>
              <a:ext uri="{FF2B5EF4-FFF2-40B4-BE49-F238E27FC236}">
                <a16:creationId xmlns:a16="http://schemas.microsoft.com/office/drawing/2014/main" id="{E0700367-39F3-9382-A9ED-DD8822641E03}"/>
              </a:ext>
            </a:extLst>
          </p:cNvPr>
          <p:cNvSpPr txBox="1"/>
          <p:nvPr/>
        </p:nvSpPr>
        <p:spPr>
          <a:xfrm>
            <a:off x="-2720" y="4070932"/>
            <a:ext cx="4534789" cy="2587675"/>
          </a:xfrm>
          <a:prstGeom prst="rect">
            <a:avLst/>
          </a:prstGeom>
          <a:noFill/>
        </p:spPr>
        <p:txBody>
          <a:bodyPr wrap="square" numCol="1">
            <a:noAutofit/>
          </a:bodyPr>
          <a:lstStyle/>
          <a:p>
            <a:r>
              <a:rPr lang="en-US" sz="1800" b="1"/>
              <a:t>Steps</a:t>
            </a:r>
          </a:p>
          <a:p>
            <a:pPr marL="342900" indent="-342900">
              <a:buFont typeface="+mj-lt"/>
              <a:buAutoNum type="arabicPeriod"/>
            </a:pPr>
            <a:r>
              <a:rPr lang="en-US" sz="1600"/>
              <a:t>Turn the spool so that the stepper is calibrated and there is no slack in the line</a:t>
            </a:r>
          </a:p>
          <a:p>
            <a:pPr marL="342900" indent="-342900">
              <a:buFont typeface="+mj-lt"/>
              <a:buAutoNum type="arabicPeriod"/>
            </a:pPr>
            <a:r>
              <a:rPr lang="en-US" sz="1600"/>
              <a:t>From the calibrated position, turn the spool until the throttle lever reaches maximum throttle (i.e., the lever cannot be pulled farther out)</a:t>
            </a:r>
          </a:p>
          <a:p>
            <a:pPr marL="342900" indent="-342900">
              <a:buFont typeface="+mj-lt"/>
              <a:buAutoNum type="arabicPeriod"/>
            </a:pPr>
            <a:r>
              <a:rPr lang="en-US" sz="1600"/>
              <a:t>Begin recording using the video camera and timer, as the spool is released</a:t>
            </a:r>
          </a:p>
          <a:p>
            <a:pPr marL="342900" indent="-342900">
              <a:buFont typeface="+mj-lt"/>
              <a:buAutoNum type="arabicPeriod"/>
            </a:pPr>
            <a:r>
              <a:rPr lang="en-US" sz="1600"/>
              <a:t>Record results and repeat for accuracy</a:t>
            </a:r>
            <a:endParaRPr lang="en-US" sz="1800" b="1"/>
          </a:p>
        </p:txBody>
      </p:sp>
      <p:pic>
        <p:nvPicPr>
          <p:cNvPr id="9" name="IMG_0812_1A426457-4C0F-46FE-9139-1F48F0474B63.mp4">
            <a:hlinkClick r:id="" action="ppaction://media"/>
            <a:extLst>
              <a:ext uri="{FF2B5EF4-FFF2-40B4-BE49-F238E27FC236}">
                <a16:creationId xmlns:a16="http://schemas.microsoft.com/office/drawing/2014/main" id="{B398D22A-D6AA-2BEA-FC9C-7511C76DD25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9259" b="13580"/>
          <a:stretch>
            <a:fillRect/>
          </a:stretch>
        </p:blipFill>
        <p:spPr>
          <a:xfrm>
            <a:off x="8093531" y="2200739"/>
            <a:ext cx="3595848" cy="4292136"/>
          </a:xfrm>
          <a:prstGeom prst="rect">
            <a:avLst/>
          </a:prstGeom>
        </p:spPr>
      </p:pic>
      <p:sp>
        <p:nvSpPr>
          <p:cNvPr id="10" name="TextBox 9">
            <a:extLst>
              <a:ext uri="{FF2B5EF4-FFF2-40B4-BE49-F238E27FC236}">
                <a16:creationId xmlns:a16="http://schemas.microsoft.com/office/drawing/2014/main" id="{73D1A40B-C439-B5E5-AF40-359DBB473D19}"/>
              </a:ext>
            </a:extLst>
          </p:cNvPr>
          <p:cNvSpPr txBox="1"/>
          <p:nvPr/>
        </p:nvSpPr>
        <p:spPr>
          <a:xfrm>
            <a:off x="4760669" y="2405196"/>
            <a:ext cx="3104262" cy="1877437"/>
          </a:xfrm>
          <a:prstGeom prst="rect">
            <a:avLst/>
          </a:prstGeom>
          <a:noFill/>
        </p:spPr>
        <p:txBody>
          <a:bodyPr wrap="square" rtlCol="0">
            <a:spAutoFit/>
          </a:bodyPr>
          <a:lstStyle/>
          <a:p>
            <a:r>
              <a:rPr lang="en-US" sz="2000" b="1"/>
              <a:t>Results: </a:t>
            </a:r>
          </a:p>
          <a:p>
            <a:pPr marL="285750" indent="-285750">
              <a:buFont typeface="Arial" panose="020B0604020202020204" pitchFamily="34" charset="0"/>
              <a:buChar char="•"/>
            </a:pPr>
            <a:r>
              <a:rPr lang="en-US"/>
              <a:t>Failsafe Response Time: 0.12 seconds</a:t>
            </a:r>
          </a:p>
          <a:p>
            <a:r>
              <a:rPr lang="en-US" sz="2000" b="1"/>
              <a:t>Engineering Requirement:</a:t>
            </a:r>
            <a:r>
              <a:rPr lang="en-US" sz="2000"/>
              <a:t> </a:t>
            </a:r>
          </a:p>
          <a:p>
            <a:pPr marL="342900" indent="-342900">
              <a:buFont typeface="Arial" panose="020B0604020202020204" pitchFamily="34" charset="0"/>
              <a:buChar char="•"/>
            </a:pPr>
            <a:r>
              <a:rPr lang="en-US" sz="2000"/>
              <a:t>Must be less than 500ms</a:t>
            </a:r>
          </a:p>
          <a:p>
            <a:r>
              <a:rPr lang="en-US" sz="2000" b="1"/>
              <a:t>Requirement: Fulfilled</a:t>
            </a:r>
          </a:p>
        </p:txBody>
      </p:sp>
      <p:sp>
        <p:nvSpPr>
          <p:cNvPr id="11" name="TextBox 10">
            <a:extLst>
              <a:ext uri="{FF2B5EF4-FFF2-40B4-BE49-F238E27FC236}">
                <a16:creationId xmlns:a16="http://schemas.microsoft.com/office/drawing/2014/main" id="{6A3889CD-A62E-34DB-E25B-6C16C0067D11}"/>
              </a:ext>
            </a:extLst>
          </p:cNvPr>
          <p:cNvSpPr txBox="1"/>
          <p:nvPr/>
        </p:nvSpPr>
        <p:spPr>
          <a:xfrm>
            <a:off x="11339666" y="6466114"/>
            <a:ext cx="852334" cy="370320"/>
          </a:xfrm>
          <a:prstGeom prst="rect">
            <a:avLst/>
          </a:prstGeom>
          <a:noFill/>
        </p:spPr>
        <p:txBody>
          <a:bodyPr wrap="square" rtlCol="0">
            <a:spAutoFit/>
          </a:bodyPr>
          <a:lstStyle/>
          <a:p>
            <a:pPr algn="r"/>
            <a:r>
              <a:rPr lang="en-US"/>
              <a:t>44</a:t>
            </a:r>
          </a:p>
        </p:txBody>
      </p:sp>
    </p:spTree>
    <p:extLst>
      <p:ext uri="{BB962C8B-B14F-4D97-AF65-F5344CB8AC3E}">
        <p14:creationId xmlns:p14="http://schemas.microsoft.com/office/powerpoint/2010/main" val="73584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E07DD0-81E6-552D-391B-3E9DCD006E7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AEF6A4D-77A9-D439-892D-E3ADDC546546}"/>
              </a:ext>
            </a:extLst>
          </p:cNvPr>
          <p:cNvSpPr>
            <a:spLocks noGrp="1"/>
          </p:cNvSpPr>
          <p:nvPr>
            <p:ph type="title"/>
          </p:nvPr>
        </p:nvSpPr>
        <p:spPr/>
        <p:txBody>
          <a:bodyPr>
            <a:normAutofit/>
          </a:bodyPr>
          <a:lstStyle/>
          <a:p>
            <a:pPr algn="l"/>
            <a:r>
              <a:rPr lang="en-US"/>
              <a:t>Throttle Specification Sheets</a:t>
            </a:r>
          </a:p>
        </p:txBody>
      </p:sp>
      <p:graphicFrame>
        <p:nvGraphicFramePr>
          <p:cNvPr id="4" name="Table 3">
            <a:extLst>
              <a:ext uri="{FF2B5EF4-FFF2-40B4-BE49-F238E27FC236}">
                <a16:creationId xmlns:a16="http://schemas.microsoft.com/office/drawing/2014/main" id="{06EF7218-8525-5CE5-1EBB-F8C44894DCC0}"/>
              </a:ext>
            </a:extLst>
          </p:cNvPr>
          <p:cNvGraphicFramePr>
            <a:graphicFrameLocks noGrp="1"/>
          </p:cNvGraphicFramePr>
          <p:nvPr>
            <p:extLst>
              <p:ext uri="{D42A27DB-BD31-4B8C-83A1-F6EECF244321}">
                <p14:modId xmlns:p14="http://schemas.microsoft.com/office/powerpoint/2010/main" val="3110995289"/>
              </p:ext>
            </p:extLst>
          </p:nvPr>
        </p:nvGraphicFramePr>
        <p:xfrm>
          <a:off x="72190" y="2116014"/>
          <a:ext cx="4196443" cy="4064575"/>
        </p:xfrm>
        <a:graphic>
          <a:graphicData uri="http://schemas.openxmlformats.org/drawingml/2006/table">
            <a:tbl>
              <a:tblPr firstRow="1" firstCol="1" bandRow="1">
                <a:tableStyleId>{5C22544A-7EE6-4342-B048-85BDC9FD1C3A}</a:tableStyleId>
              </a:tblPr>
              <a:tblGrid>
                <a:gridCol w="2155371">
                  <a:extLst>
                    <a:ext uri="{9D8B030D-6E8A-4147-A177-3AD203B41FA5}">
                      <a16:colId xmlns:a16="http://schemas.microsoft.com/office/drawing/2014/main" val="1592399057"/>
                    </a:ext>
                  </a:extLst>
                </a:gridCol>
                <a:gridCol w="865415">
                  <a:extLst>
                    <a:ext uri="{9D8B030D-6E8A-4147-A177-3AD203B41FA5}">
                      <a16:colId xmlns:a16="http://schemas.microsoft.com/office/drawing/2014/main" val="2027927891"/>
                    </a:ext>
                  </a:extLst>
                </a:gridCol>
                <a:gridCol w="1175657">
                  <a:extLst>
                    <a:ext uri="{9D8B030D-6E8A-4147-A177-3AD203B41FA5}">
                      <a16:colId xmlns:a16="http://schemas.microsoft.com/office/drawing/2014/main" val="3699229494"/>
                    </a:ext>
                  </a:extLst>
                </a:gridCol>
              </a:tblGrid>
              <a:tr h="419099">
                <a:tc gridSpan="3">
                  <a:txBody>
                    <a:bodyPr/>
                    <a:lstStyle/>
                    <a:p>
                      <a:pPr marL="0" marR="0" indent="0" algn="ctr" defTabSz="914400" rtl="0" eaLnBrk="1" fontAlgn="auto" latinLnBrk="0" hangingPunct="1">
                        <a:lnSpc>
                          <a:spcPct val="115000"/>
                        </a:lnSpc>
                        <a:spcBef>
                          <a:spcPts val="0"/>
                        </a:spcBef>
                        <a:spcAft>
                          <a:spcPts val="80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Throttle Customer Requirement Summary Table</a:t>
                      </a:r>
                    </a:p>
                  </a:txBody>
                  <a:tcPr marL="68580" marR="68580" marT="0" marB="0" anchor="ctr"/>
                </a:tc>
                <a:tc hMerge="1">
                  <a:txBody>
                    <a:bodyPr/>
                    <a:lstStyle/>
                    <a:p>
                      <a:pPr marL="0" marR="0">
                        <a:lnSpc>
                          <a:spcPct val="115000"/>
                        </a:lnSpc>
                        <a:spcAft>
                          <a:spcPts val="800"/>
                        </a:spcAft>
                        <a:buNone/>
                      </a:pP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hMerge="1">
                  <a:txBody>
                    <a:bodyPr/>
                    <a:lstStyle/>
                    <a:p>
                      <a:pPr marL="0" marR="0">
                        <a:lnSpc>
                          <a:spcPct val="115000"/>
                        </a:lnSpc>
                        <a:spcAft>
                          <a:spcPts val="800"/>
                        </a:spcAft>
                        <a:buNone/>
                      </a:pPr>
                      <a:endParaRPr lang="en-US"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494136527"/>
                  </a:ext>
                </a:extLst>
              </a:tr>
              <a:tr h="425168">
                <a:tc>
                  <a:txBody>
                    <a:bodyPr/>
                    <a:lstStyle/>
                    <a:p>
                      <a:pPr marL="0" marR="0">
                        <a:lnSpc>
                          <a:spcPct val="115000"/>
                        </a:lnSpc>
                        <a:spcAft>
                          <a:spcPts val="800"/>
                        </a:spcAft>
                        <a:buNone/>
                      </a:pPr>
                      <a:r>
                        <a:rPr lang="en-US" sz="1600" kern="100">
                          <a:effectLst/>
                        </a:rPr>
                        <a:t>Customer Requirement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600" kern="100">
                          <a:effectLst/>
                        </a:rPr>
                        <a:t>CR met? (Y or 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00000"/>
                        </a:lnSpc>
                        <a:spcAft>
                          <a:spcPts val="0"/>
                        </a:spcAft>
                        <a:buNone/>
                      </a:pPr>
                      <a:r>
                        <a:rPr lang="en-US" sz="1600" kern="100">
                          <a:effectLst/>
                        </a:rPr>
                        <a:t>Client Acceptable? </a:t>
                      </a:r>
                    </a:p>
                    <a:p>
                      <a:pPr marL="0" marR="0">
                        <a:lnSpc>
                          <a:spcPct val="100000"/>
                        </a:lnSpc>
                        <a:spcAft>
                          <a:spcPts val="0"/>
                        </a:spcAft>
                        <a:buNone/>
                      </a:pPr>
                      <a:r>
                        <a:rPr lang="en-US" sz="1600" kern="100">
                          <a:effectLst/>
                        </a:rPr>
                        <a:t>(Y or 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15455635"/>
                  </a:ext>
                </a:extLst>
              </a:tr>
              <a:tr h="425102">
                <a:tc>
                  <a:txBody>
                    <a:bodyPr/>
                    <a:lstStyle/>
                    <a:p>
                      <a:pPr marL="0" marR="0">
                        <a:lnSpc>
                          <a:spcPct val="115000"/>
                        </a:lnSpc>
                        <a:spcAft>
                          <a:spcPts val="800"/>
                        </a:spcAft>
                        <a:buNone/>
                      </a:pPr>
                      <a:r>
                        <a:rPr lang="en-US" sz="1600" kern="100">
                          <a:effectLst/>
                        </a:rPr>
                        <a:t>CR1 – Autonomous Navigation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N</a:t>
                      </a: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2759532925"/>
                  </a:ext>
                </a:extLst>
              </a:tr>
              <a:tr h="494116">
                <a:tc>
                  <a:txBody>
                    <a:bodyPr/>
                    <a:lstStyle/>
                    <a:p>
                      <a:pPr marL="0" marR="0">
                        <a:lnSpc>
                          <a:spcPct val="115000"/>
                        </a:lnSpc>
                        <a:spcAft>
                          <a:spcPts val="800"/>
                        </a:spcAft>
                        <a:buNone/>
                      </a:pPr>
                      <a:r>
                        <a:rPr lang="en-US" sz="1600" kern="100">
                          <a:effectLst/>
                        </a:rPr>
                        <a:t>CR2 – User Control/Manual Override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1480637274"/>
                  </a:ext>
                </a:extLst>
              </a:tr>
              <a:tr h="471316">
                <a:tc>
                  <a:txBody>
                    <a:bodyPr/>
                    <a:lstStyle/>
                    <a:p>
                      <a:pPr marL="0" marR="0">
                        <a:lnSpc>
                          <a:spcPct val="115000"/>
                        </a:lnSpc>
                        <a:spcAft>
                          <a:spcPts val="800"/>
                        </a:spcAft>
                        <a:buNone/>
                      </a:pPr>
                      <a:r>
                        <a:rPr lang="en-US" sz="1600" kern="100">
                          <a:effectLst/>
                        </a:rPr>
                        <a:t>CR3 – State Monitoring/Diagnostics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N</a:t>
                      </a:r>
                    </a:p>
                  </a:txBody>
                  <a:tcPr marL="68580" marR="68580" marT="0" marB="0"/>
                </a:tc>
                <a:tc>
                  <a:txBody>
                    <a:bodyPr/>
                    <a:lstStyle/>
                    <a:p>
                      <a:pPr marL="0" marR="0">
                        <a:lnSpc>
                          <a:spcPct val="115000"/>
                        </a:lnSpc>
                        <a:spcAft>
                          <a:spcPts val="80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04064434"/>
                  </a:ext>
                </a:extLst>
              </a:tr>
              <a:tr h="207446">
                <a:tc>
                  <a:txBody>
                    <a:bodyPr/>
                    <a:lstStyle/>
                    <a:p>
                      <a:pPr marL="0" marR="0">
                        <a:lnSpc>
                          <a:spcPct val="115000"/>
                        </a:lnSpc>
                        <a:spcAft>
                          <a:spcPts val="800"/>
                        </a:spcAft>
                        <a:buNone/>
                      </a:pPr>
                      <a:r>
                        <a:rPr lang="en-US" sz="1600" kern="100">
                          <a:effectLst/>
                        </a:rPr>
                        <a:t>CR4 – Performance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Y</a:t>
                      </a:r>
                    </a:p>
                  </a:txBody>
                  <a:tcPr marL="68580" marR="68580" marT="0" marB="0"/>
                </a:tc>
                <a:tc>
                  <a:txBody>
                    <a:bodyPr/>
                    <a:lstStyle/>
                    <a:p>
                      <a:pPr marL="0" marR="0">
                        <a:lnSpc>
                          <a:spcPct val="115000"/>
                        </a:lnSpc>
                        <a:spcAft>
                          <a:spcPts val="80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64611494"/>
                  </a:ext>
                </a:extLst>
              </a:tr>
              <a:tr h="207446">
                <a:tc>
                  <a:txBody>
                    <a:bodyPr/>
                    <a:lstStyle/>
                    <a:p>
                      <a:pPr marL="0" marR="0">
                        <a:lnSpc>
                          <a:spcPct val="115000"/>
                        </a:lnSpc>
                        <a:spcAft>
                          <a:spcPts val="800"/>
                        </a:spcAft>
                        <a:buNone/>
                      </a:pPr>
                      <a:r>
                        <a:rPr lang="en-US" sz="1600" kern="100">
                          <a:effectLst/>
                        </a:rPr>
                        <a:t>CR5 – Safety</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1604080737"/>
                  </a:ext>
                </a:extLst>
              </a:tr>
              <a:tr h="207446">
                <a:tc>
                  <a:txBody>
                    <a:bodyPr/>
                    <a:lstStyle/>
                    <a:p>
                      <a:pPr marL="0" marR="0">
                        <a:lnSpc>
                          <a:spcPct val="115000"/>
                        </a:lnSpc>
                        <a:spcAft>
                          <a:spcPts val="800"/>
                        </a:spcAft>
                        <a:buNone/>
                      </a:pPr>
                      <a:r>
                        <a:rPr lang="en-US" sz="1600" kern="100">
                          <a:effectLst/>
                        </a:rPr>
                        <a:t>CR6 – Usability</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68580" marR="68580" marT="0" marB="0"/>
                </a:tc>
                <a:extLst>
                  <a:ext uri="{0D108BD9-81ED-4DB2-BD59-A6C34878D82A}">
                    <a16:rowId xmlns:a16="http://schemas.microsoft.com/office/drawing/2014/main" val="3138920993"/>
                  </a:ext>
                </a:extLst>
              </a:tr>
            </a:tbl>
          </a:graphicData>
        </a:graphic>
      </p:graphicFrame>
      <p:graphicFrame>
        <p:nvGraphicFramePr>
          <p:cNvPr id="5" name="Table 4">
            <a:extLst>
              <a:ext uri="{FF2B5EF4-FFF2-40B4-BE49-F238E27FC236}">
                <a16:creationId xmlns:a16="http://schemas.microsoft.com/office/drawing/2014/main" id="{B7B819F8-B515-11BA-A205-1B94A4A1028E}"/>
              </a:ext>
            </a:extLst>
          </p:cNvPr>
          <p:cNvGraphicFramePr>
            <a:graphicFrameLocks noGrp="1"/>
          </p:cNvGraphicFramePr>
          <p:nvPr>
            <p:extLst>
              <p:ext uri="{D42A27DB-BD31-4B8C-83A1-F6EECF244321}">
                <p14:modId xmlns:p14="http://schemas.microsoft.com/office/powerpoint/2010/main" val="3508042822"/>
              </p:ext>
            </p:extLst>
          </p:nvPr>
        </p:nvGraphicFramePr>
        <p:xfrm>
          <a:off x="4349578" y="1553969"/>
          <a:ext cx="7746169" cy="4818334"/>
        </p:xfrm>
        <a:graphic>
          <a:graphicData uri="http://schemas.openxmlformats.org/drawingml/2006/table">
            <a:tbl>
              <a:tblPr firstRow="1" firstCol="1" bandRow="1">
                <a:tableStyleId>{5C22544A-7EE6-4342-B048-85BDC9FD1C3A}</a:tableStyleId>
              </a:tblPr>
              <a:tblGrid>
                <a:gridCol w="2602226">
                  <a:extLst>
                    <a:ext uri="{9D8B030D-6E8A-4147-A177-3AD203B41FA5}">
                      <a16:colId xmlns:a16="http://schemas.microsoft.com/office/drawing/2014/main" val="1438506373"/>
                    </a:ext>
                  </a:extLst>
                </a:gridCol>
                <a:gridCol w="972996">
                  <a:extLst>
                    <a:ext uri="{9D8B030D-6E8A-4147-A177-3AD203B41FA5}">
                      <a16:colId xmlns:a16="http://schemas.microsoft.com/office/drawing/2014/main" val="3877303427"/>
                    </a:ext>
                  </a:extLst>
                </a:gridCol>
                <a:gridCol w="914400">
                  <a:extLst>
                    <a:ext uri="{9D8B030D-6E8A-4147-A177-3AD203B41FA5}">
                      <a16:colId xmlns:a16="http://schemas.microsoft.com/office/drawing/2014/main" val="426412343"/>
                    </a:ext>
                  </a:extLst>
                </a:gridCol>
                <a:gridCol w="1291389">
                  <a:extLst>
                    <a:ext uri="{9D8B030D-6E8A-4147-A177-3AD203B41FA5}">
                      <a16:colId xmlns:a16="http://schemas.microsoft.com/office/drawing/2014/main" val="1014276363"/>
                    </a:ext>
                  </a:extLst>
                </a:gridCol>
                <a:gridCol w="745958">
                  <a:extLst>
                    <a:ext uri="{9D8B030D-6E8A-4147-A177-3AD203B41FA5}">
                      <a16:colId xmlns:a16="http://schemas.microsoft.com/office/drawing/2014/main" val="1722295805"/>
                    </a:ext>
                  </a:extLst>
                </a:gridCol>
                <a:gridCol w="1219200">
                  <a:extLst>
                    <a:ext uri="{9D8B030D-6E8A-4147-A177-3AD203B41FA5}">
                      <a16:colId xmlns:a16="http://schemas.microsoft.com/office/drawing/2014/main" val="3194018723"/>
                    </a:ext>
                  </a:extLst>
                </a:gridCol>
              </a:tblGrid>
              <a:tr h="307294">
                <a:tc gridSpan="6">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Throttle Engineering Requirements Summary Table</a:t>
                      </a:r>
                    </a:p>
                  </a:txBody>
                  <a:tcPr marL="57477" marR="57477" marT="0" marB="0" anchor="ctr"/>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hMerge="1">
                  <a:txBody>
                    <a:bodyPr/>
                    <a:lstStyle/>
                    <a:p>
                      <a:pPr marL="0" marR="0">
                        <a:lnSpc>
                          <a:spcPct val="115000"/>
                        </a:lnSpc>
                        <a:spcAft>
                          <a:spcPts val="800"/>
                        </a:spcAft>
                        <a:buNone/>
                      </a:pPr>
                      <a:endParaRPr lang="en-US" sz="10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3656222387"/>
                  </a:ext>
                </a:extLst>
              </a:tr>
              <a:tr h="499652">
                <a:tc>
                  <a:txBody>
                    <a:bodyPr/>
                    <a:lstStyle/>
                    <a:p>
                      <a:pPr marL="0" marR="0">
                        <a:lnSpc>
                          <a:spcPct val="100000"/>
                        </a:lnSpc>
                        <a:spcAft>
                          <a:spcPts val="0"/>
                        </a:spcAft>
                        <a:buNone/>
                      </a:pPr>
                      <a:r>
                        <a:rPr lang="en-US" sz="1600" kern="100">
                          <a:effectLst/>
                        </a:rPr>
                        <a:t>Engineering Requirement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600" kern="100">
                          <a:effectLst/>
                        </a:rPr>
                        <a:t>Target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600" kern="100">
                          <a:effectLst/>
                        </a:rPr>
                        <a:t>Tolerance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600" kern="100">
                          <a:effectLst/>
                        </a:rPr>
                        <a:t>Measured/</a:t>
                      </a:r>
                    </a:p>
                    <a:p>
                      <a:pPr marL="0" marR="0">
                        <a:lnSpc>
                          <a:spcPct val="100000"/>
                        </a:lnSpc>
                        <a:spcAft>
                          <a:spcPts val="0"/>
                        </a:spcAft>
                        <a:buNone/>
                      </a:pPr>
                      <a:r>
                        <a:rPr lang="en-US" sz="1600" kern="100">
                          <a:effectLst/>
                        </a:rPr>
                        <a:t>Calculated Value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600" kern="100">
                          <a:effectLst/>
                        </a:rPr>
                        <a:t>ER met?</a:t>
                      </a:r>
                    </a:p>
                    <a:p>
                      <a:pPr marL="0" marR="0">
                        <a:lnSpc>
                          <a:spcPct val="100000"/>
                        </a:lnSpc>
                        <a:spcAft>
                          <a:spcPts val="0"/>
                        </a:spcAft>
                        <a:buNone/>
                      </a:pPr>
                      <a:r>
                        <a:rPr lang="en-US" sz="1600" kern="100">
                          <a:effectLst/>
                        </a:rPr>
                        <a:t>(Y or 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600" kern="100">
                          <a:effectLst/>
                        </a:rPr>
                        <a:t>Client Acceptable?</a:t>
                      </a:r>
                    </a:p>
                    <a:p>
                      <a:pPr marL="0" marR="0">
                        <a:lnSpc>
                          <a:spcPct val="100000"/>
                        </a:lnSpc>
                        <a:spcAft>
                          <a:spcPts val="0"/>
                        </a:spcAft>
                        <a:buNone/>
                      </a:pPr>
                      <a:r>
                        <a:rPr lang="en-US" sz="1600" kern="100">
                          <a:effectLst/>
                        </a:rPr>
                        <a:t>(Y or 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3777473608"/>
                  </a:ext>
                </a:extLst>
              </a:tr>
              <a:tr h="383709">
                <a:tc>
                  <a:txBody>
                    <a:bodyPr/>
                    <a:lstStyle/>
                    <a:p>
                      <a:pPr marL="0" marR="0">
                        <a:lnSpc>
                          <a:spcPct val="100000"/>
                        </a:lnSpc>
                        <a:spcAft>
                          <a:spcPts val="0"/>
                        </a:spcAft>
                        <a:buNone/>
                      </a:pPr>
                      <a:r>
                        <a:rPr lang="en-US" sz="1600" kern="100">
                          <a:effectLst/>
                        </a:rPr>
                        <a:t>ER1 – Maximum Speed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1.34-3.85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±0.5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3.67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Y</a:t>
                      </a:r>
                    </a:p>
                  </a:txBody>
                  <a:tcPr marL="57477" marR="57477" marT="0" marB="0"/>
                </a:tc>
                <a:extLst>
                  <a:ext uri="{0D108BD9-81ED-4DB2-BD59-A6C34878D82A}">
                    <a16:rowId xmlns:a16="http://schemas.microsoft.com/office/drawing/2014/main" val="1180075565"/>
                  </a:ext>
                </a:extLst>
              </a:tr>
              <a:tr h="186296">
                <a:tc>
                  <a:txBody>
                    <a:bodyPr/>
                    <a:lstStyle/>
                    <a:p>
                      <a:pPr marL="0" marR="0">
                        <a:lnSpc>
                          <a:spcPct val="100000"/>
                        </a:lnSpc>
                        <a:spcAft>
                          <a:spcPts val="0"/>
                        </a:spcAft>
                        <a:buNone/>
                      </a:pPr>
                      <a:r>
                        <a:rPr lang="en-US" sz="1600" kern="100">
                          <a:effectLst/>
                        </a:rPr>
                        <a:t>ER2 – Throttle Lever Force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10-20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11.1 – 17.3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extLst>
                  <a:ext uri="{0D108BD9-81ED-4DB2-BD59-A6C34878D82A}">
                    <a16:rowId xmlns:a16="http://schemas.microsoft.com/office/drawing/2014/main" val="2831442221"/>
                  </a:ext>
                </a:extLst>
              </a:tr>
              <a:tr h="392649">
                <a:tc>
                  <a:txBody>
                    <a:bodyPr/>
                    <a:lstStyle/>
                    <a:p>
                      <a:pPr marL="0" marR="0">
                        <a:lnSpc>
                          <a:spcPct val="100000"/>
                        </a:lnSpc>
                        <a:spcAft>
                          <a:spcPts val="0"/>
                        </a:spcAft>
                        <a:buNone/>
                      </a:pPr>
                      <a:r>
                        <a:rPr lang="en-US" sz="1600" kern="100">
                          <a:effectLst/>
                        </a:rPr>
                        <a:t>ER3 – Manual Override Response Time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&lt;500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±10 ms</a:t>
                      </a:r>
                    </a:p>
                    <a:p>
                      <a:pPr marL="0" marR="0">
                        <a:lnSpc>
                          <a:spcPct val="100000"/>
                        </a:lnSpc>
                        <a:spcAft>
                          <a:spcPts val="0"/>
                        </a:spcAft>
                        <a:buNone/>
                      </a:pPr>
                      <a:r>
                        <a:rPr lang="en-US" sz="1400" kern="100">
                          <a:effectLst/>
                        </a:rPr>
                        <a:t> </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2417532257"/>
                  </a:ext>
                </a:extLst>
              </a:tr>
              <a:tr h="334096">
                <a:tc>
                  <a:txBody>
                    <a:bodyPr/>
                    <a:lstStyle/>
                    <a:p>
                      <a:pPr marL="0" marR="0">
                        <a:lnSpc>
                          <a:spcPct val="100000"/>
                        </a:lnSpc>
                        <a:spcAft>
                          <a:spcPts val="0"/>
                        </a:spcAft>
                        <a:buNone/>
                      </a:pPr>
                      <a:r>
                        <a:rPr lang="en-US" sz="1600" kern="100">
                          <a:effectLst/>
                        </a:rPr>
                        <a:t>ER4 – Actuation Response Time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37-54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±10 ms</a:t>
                      </a:r>
                    </a:p>
                    <a:p>
                      <a:pPr marL="0" marR="0">
                        <a:lnSpc>
                          <a:spcPct val="100000"/>
                        </a:lnSpc>
                        <a:spcAft>
                          <a:spcPts val="0"/>
                        </a:spcAft>
                        <a:buNone/>
                      </a:pPr>
                      <a:r>
                        <a:rPr lang="en-US" sz="1400" kern="100">
                          <a:effectLst/>
                        </a:rPr>
                        <a:t> </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1514294335"/>
                  </a:ext>
                </a:extLst>
              </a:tr>
              <a:tr h="36368">
                <a:tc>
                  <a:txBody>
                    <a:bodyPr/>
                    <a:lstStyle/>
                    <a:p>
                      <a:pPr marL="0" marR="0">
                        <a:lnSpc>
                          <a:spcPct val="100000"/>
                        </a:lnSpc>
                        <a:spcAft>
                          <a:spcPts val="0"/>
                        </a:spcAft>
                        <a:buNone/>
                      </a:pPr>
                      <a:r>
                        <a:rPr lang="en-US" sz="1600" kern="100">
                          <a:effectLst/>
                        </a:rPr>
                        <a:t>ER5 – Failsafe Response Time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&lt;500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±10 ms</a:t>
                      </a:r>
                    </a:p>
                  </a:txBody>
                  <a:tcPr marL="57477" marR="57477" marT="0" marB="0"/>
                </a:tc>
                <a:tc>
                  <a:txBody>
                    <a:bodyPr/>
                    <a:lstStyle/>
                    <a:p>
                      <a:pPr marL="0" marR="0">
                        <a:lnSpc>
                          <a:spcPct val="100000"/>
                        </a:lnSpc>
                        <a:spcAft>
                          <a:spcPts val="0"/>
                        </a:spcAft>
                        <a:buNone/>
                      </a:pPr>
                      <a:r>
                        <a:rPr lang="en-US" sz="1400" kern="100">
                          <a:effectLst/>
                        </a:rPr>
                        <a:t>-</a:t>
                      </a: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2616859245"/>
                  </a:ext>
                </a:extLst>
              </a:tr>
              <a:tr h="330835">
                <a:tc>
                  <a:txBody>
                    <a:bodyPr/>
                    <a:lstStyle/>
                    <a:p>
                      <a:pPr marL="0" marR="0">
                        <a:lnSpc>
                          <a:spcPct val="100000"/>
                        </a:lnSpc>
                        <a:spcAft>
                          <a:spcPts val="0"/>
                        </a:spcAft>
                        <a:buNone/>
                      </a:pPr>
                      <a:r>
                        <a:rPr lang="en-US" sz="1600" kern="100">
                          <a:effectLst/>
                        </a:rPr>
                        <a:t>ER6 – Electrical Pedal Force Range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35-55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±10 N</a:t>
                      </a:r>
                    </a:p>
                    <a:p>
                      <a:pPr marL="0" marR="0">
                        <a:lnSpc>
                          <a:spcPct val="100000"/>
                        </a:lnSpc>
                        <a:spcAft>
                          <a:spcPts val="0"/>
                        </a:spcAft>
                        <a:buNone/>
                      </a:pPr>
                      <a:r>
                        <a:rPr lang="en-US" sz="1400" kern="100">
                          <a:effectLst/>
                        </a:rPr>
                        <a:t> </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44.4 – 53.3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extLst>
                  <a:ext uri="{0D108BD9-81ED-4DB2-BD59-A6C34878D82A}">
                    <a16:rowId xmlns:a16="http://schemas.microsoft.com/office/drawing/2014/main" val="2838859735"/>
                  </a:ext>
                </a:extLst>
              </a:tr>
              <a:tr h="278017">
                <a:tc>
                  <a:txBody>
                    <a:bodyPr/>
                    <a:lstStyle/>
                    <a:p>
                      <a:pPr marL="0" marR="0">
                        <a:lnSpc>
                          <a:spcPct val="100000"/>
                        </a:lnSpc>
                        <a:spcAft>
                          <a:spcPts val="0"/>
                        </a:spcAft>
                        <a:buNone/>
                      </a:pPr>
                      <a:r>
                        <a:rPr lang="en-US" sz="1600" kern="100">
                          <a:effectLst/>
                        </a:rPr>
                        <a:t>ER7 – Throttle Cable Velocity</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0.46-0.66 m/s</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±0.1 m/s</a:t>
                      </a: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extLst>
                  <a:ext uri="{0D108BD9-81ED-4DB2-BD59-A6C34878D82A}">
                    <a16:rowId xmlns:a16="http://schemas.microsoft.com/office/drawing/2014/main" val="2391810726"/>
                  </a:ext>
                </a:extLst>
              </a:tr>
              <a:tr h="311976">
                <a:tc>
                  <a:txBody>
                    <a:bodyPr/>
                    <a:lstStyle/>
                    <a:p>
                      <a:pPr marL="0" marR="0">
                        <a:lnSpc>
                          <a:spcPct val="100000"/>
                        </a:lnSpc>
                        <a:spcAft>
                          <a:spcPts val="0"/>
                        </a:spcAft>
                        <a:buNone/>
                      </a:pPr>
                      <a:r>
                        <a:rPr lang="en-US" sz="1600" kern="100">
                          <a:effectLst/>
                        </a:rPr>
                        <a:t>ER8 – Spool RPM at Maximum Throttle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450 – 650 rpm</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±50 rpm</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extLst>
                  <a:ext uri="{0D108BD9-81ED-4DB2-BD59-A6C34878D82A}">
                    <a16:rowId xmlns:a16="http://schemas.microsoft.com/office/drawing/2014/main" val="1685552751"/>
                  </a:ext>
                </a:extLst>
              </a:tr>
              <a:tr h="71424">
                <a:tc>
                  <a:txBody>
                    <a:bodyPr/>
                    <a:lstStyle/>
                    <a:p>
                      <a:pPr marL="0" marR="0">
                        <a:lnSpc>
                          <a:spcPct val="100000"/>
                        </a:lnSpc>
                        <a:spcAft>
                          <a:spcPts val="0"/>
                        </a:spcAft>
                        <a:buNone/>
                      </a:pPr>
                      <a:r>
                        <a:rPr lang="en-US" sz="1600" kern="100">
                          <a:effectLst/>
                        </a:rPr>
                        <a:t>ER9 – Required Force to Pull Throttle Cable</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62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±5 N</a:t>
                      </a:r>
                    </a:p>
                    <a:p>
                      <a:pPr marL="0" marR="0">
                        <a:lnSpc>
                          <a:spcPct val="100000"/>
                        </a:lnSpc>
                        <a:spcAft>
                          <a:spcPts val="0"/>
                        </a:spcAft>
                        <a:buNone/>
                      </a:pPr>
                      <a:r>
                        <a:rPr lang="en-US" sz="1400" kern="100">
                          <a:effectLst/>
                        </a:rPr>
                        <a:t> </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57.8 – 61.78 N</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rPr>
                        <a:t>Y</a:t>
                      </a:r>
                      <a:endParaRPr lang="en-US" sz="1400" kern="100">
                        <a:effectLst/>
                        <a:latin typeface="Aptos" panose="020B0004020202020204" pitchFamily="34" charset="0"/>
                        <a:ea typeface="Aptos" panose="020B0004020202020204" pitchFamily="34" charset="0"/>
                        <a:cs typeface="Arial" panose="020B0604020202020204" pitchFamily="34" charset="0"/>
                      </a:endParaRPr>
                    </a:p>
                  </a:txBody>
                  <a:tcPr marL="57477" marR="57477" marT="0" marB="0"/>
                </a:tc>
                <a:tc>
                  <a:txBody>
                    <a:bodyPr/>
                    <a:lstStyle/>
                    <a:p>
                      <a:pPr marL="0" marR="0">
                        <a:lnSpc>
                          <a:spcPct val="100000"/>
                        </a:lnSpc>
                        <a:spcAft>
                          <a:spcPts val="0"/>
                        </a:spcAft>
                        <a:buNone/>
                      </a:pPr>
                      <a:r>
                        <a:rPr lang="en-US" sz="1400" kern="100">
                          <a:effectLst/>
                          <a:latin typeface="Aptos" panose="020B0004020202020204" pitchFamily="34" charset="0"/>
                          <a:ea typeface="Aptos" panose="020B0004020202020204" pitchFamily="34" charset="0"/>
                          <a:cs typeface="Arial" panose="020B0604020202020204" pitchFamily="34" charset="0"/>
                        </a:rPr>
                        <a:t>-</a:t>
                      </a:r>
                    </a:p>
                  </a:txBody>
                  <a:tcPr marL="57477" marR="57477" marT="0" marB="0"/>
                </a:tc>
                <a:extLst>
                  <a:ext uri="{0D108BD9-81ED-4DB2-BD59-A6C34878D82A}">
                    <a16:rowId xmlns:a16="http://schemas.microsoft.com/office/drawing/2014/main" val="1803650194"/>
                  </a:ext>
                </a:extLst>
              </a:tr>
            </a:tbl>
          </a:graphicData>
        </a:graphic>
      </p:graphicFrame>
      <p:sp>
        <p:nvSpPr>
          <p:cNvPr id="2" name="TextBox 1">
            <a:extLst>
              <a:ext uri="{FF2B5EF4-FFF2-40B4-BE49-F238E27FC236}">
                <a16:creationId xmlns:a16="http://schemas.microsoft.com/office/drawing/2014/main" id="{FBF58A33-1507-8B62-2437-EBDA54CD3395}"/>
              </a:ext>
            </a:extLst>
          </p:cNvPr>
          <p:cNvSpPr txBox="1"/>
          <p:nvPr/>
        </p:nvSpPr>
        <p:spPr>
          <a:xfrm>
            <a:off x="11339666" y="6466114"/>
            <a:ext cx="852334" cy="370320"/>
          </a:xfrm>
          <a:prstGeom prst="rect">
            <a:avLst/>
          </a:prstGeom>
          <a:noFill/>
        </p:spPr>
        <p:txBody>
          <a:bodyPr wrap="square" rtlCol="0">
            <a:spAutoFit/>
          </a:bodyPr>
          <a:lstStyle/>
          <a:p>
            <a:pPr algn="r"/>
            <a:r>
              <a:rPr lang="en-US"/>
              <a:t>45</a:t>
            </a:r>
          </a:p>
        </p:txBody>
      </p:sp>
    </p:spTree>
    <p:extLst>
      <p:ext uri="{BB962C8B-B14F-4D97-AF65-F5344CB8AC3E}">
        <p14:creationId xmlns:p14="http://schemas.microsoft.com/office/powerpoint/2010/main" val="12613543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FF86D-E2C1-9A1E-C875-7E83AC41D9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1B4CA6-542A-DAB3-08AF-923A65A39146}"/>
              </a:ext>
            </a:extLst>
          </p:cNvPr>
          <p:cNvSpPr>
            <a:spLocks noGrp="1"/>
          </p:cNvSpPr>
          <p:nvPr>
            <p:ph type="title"/>
          </p:nvPr>
        </p:nvSpPr>
        <p:spPr>
          <a:xfrm>
            <a:off x="838200" y="1464806"/>
            <a:ext cx="10515600" cy="2852737"/>
          </a:xfrm>
        </p:spPr>
        <p:txBody>
          <a:bodyPr anchor="ctr"/>
          <a:lstStyle/>
          <a:p>
            <a:r>
              <a:rPr lang="en-US"/>
              <a:t>Project Management</a:t>
            </a:r>
          </a:p>
        </p:txBody>
      </p:sp>
    </p:spTree>
    <p:extLst>
      <p:ext uri="{BB962C8B-B14F-4D97-AF65-F5344CB8AC3E}">
        <p14:creationId xmlns:p14="http://schemas.microsoft.com/office/powerpoint/2010/main" val="41737670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60E6C-24C2-7D55-B737-2F6432FA838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6517919-49B4-EEC8-177C-F0081AC9D745}"/>
              </a:ext>
            </a:extLst>
          </p:cNvPr>
          <p:cNvSpPr>
            <a:spLocks noGrp="1"/>
          </p:cNvSpPr>
          <p:nvPr>
            <p:ph type="title"/>
          </p:nvPr>
        </p:nvSpPr>
        <p:spPr/>
        <p:txBody>
          <a:bodyPr/>
          <a:lstStyle/>
          <a:p>
            <a:pPr algn="l"/>
            <a:r>
              <a:rPr lang="en-US"/>
              <a:t>Schedule </a:t>
            </a:r>
          </a:p>
        </p:txBody>
      </p:sp>
      <p:sp>
        <p:nvSpPr>
          <p:cNvPr id="8" name="Rectangle 2">
            <a:extLst>
              <a:ext uri="{FF2B5EF4-FFF2-40B4-BE49-F238E27FC236}">
                <a16:creationId xmlns:a16="http://schemas.microsoft.com/office/drawing/2014/main" id="{05927313-9A64-BC37-2390-5A302BC5490B}"/>
              </a:ext>
            </a:extLst>
          </p:cNvPr>
          <p:cNvSpPr>
            <a:spLocks noChangeArrowheads="1"/>
          </p:cNvSpPr>
          <p:nvPr/>
        </p:nvSpPr>
        <p:spPr bwMode="auto">
          <a:xfrm>
            <a:off x="2293076" y="296862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A4A15474-56C3-A3DE-9B92-CE5729965477}"/>
              </a:ext>
            </a:extLst>
          </p:cNvPr>
          <p:cNvPicPr>
            <a:picLocks noChangeAspect="1"/>
          </p:cNvPicPr>
          <p:nvPr/>
        </p:nvPicPr>
        <p:blipFill>
          <a:blip r:embed="rId3"/>
          <a:stretch>
            <a:fillRect/>
          </a:stretch>
        </p:blipFill>
        <p:spPr>
          <a:xfrm>
            <a:off x="8226056" y="2466600"/>
            <a:ext cx="3755034" cy="1080056"/>
          </a:xfrm>
          <a:prstGeom prst="rect">
            <a:avLst/>
          </a:prstGeom>
        </p:spPr>
      </p:pic>
      <p:pic>
        <p:nvPicPr>
          <p:cNvPr id="14" name="Picture 13">
            <a:extLst>
              <a:ext uri="{FF2B5EF4-FFF2-40B4-BE49-F238E27FC236}">
                <a16:creationId xmlns:a16="http://schemas.microsoft.com/office/drawing/2014/main" id="{3F654CB9-7882-DFD8-23A5-44CEB6CAD5B6}"/>
              </a:ext>
            </a:extLst>
          </p:cNvPr>
          <p:cNvPicPr>
            <a:picLocks noChangeAspect="1"/>
          </p:cNvPicPr>
          <p:nvPr/>
        </p:nvPicPr>
        <p:blipFill>
          <a:blip r:embed="rId4"/>
          <a:stretch>
            <a:fillRect/>
          </a:stretch>
        </p:blipFill>
        <p:spPr>
          <a:xfrm>
            <a:off x="199084" y="4502530"/>
            <a:ext cx="3772416" cy="1659703"/>
          </a:xfrm>
          <a:prstGeom prst="rect">
            <a:avLst/>
          </a:prstGeom>
        </p:spPr>
      </p:pic>
      <p:pic>
        <p:nvPicPr>
          <p:cNvPr id="15" name="Picture 14">
            <a:extLst>
              <a:ext uri="{FF2B5EF4-FFF2-40B4-BE49-F238E27FC236}">
                <a16:creationId xmlns:a16="http://schemas.microsoft.com/office/drawing/2014/main" id="{4DD55A14-3B07-2331-21FE-C950EE2AF6BA}"/>
              </a:ext>
            </a:extLst>
          </p:cNvPr>
          <p:cNvPicPr>
            <a:picLocks noChangeAspect="1"/>
          </p:cNvPicPr>
          <p:nvPr/>
        </p:nvPicPr>
        <p:blipFill>
          <a:blip r:embed="rId5"/>
          <a:stretch>
            <a:fillRect/>
          </a:stretch>
        </p:blipFill>
        <p:spPr>
          <a:xfrm>
            <a:off x="4217201" y="4506908"/>
            <a:ext cx="3757597" cy="1747284"/>
          </a:xfrm>
          <a:prstGeom prst="rect">
            <a:avLst/>
          </a:prstGeom>
        </p:spPr>
      </p:pic>
      <p:pic>
        <p:nvPicPr>
          <p:cNvPr id="16" name="Picture 15">
            <a:extLst>
              <a:ext uri="{FF2B5EF4-FFF2-40B4-BE49-F238E27FC236}">
                <a16:creationId xmlns:a16="http://schemas.microsoft.com/office/drawing/2014/main" id="{38B1017B-7626-81DD-9B0B-1279D14C8106}"/>
              </a:ext>
            </a:extLst>
          </p:cNvPr>
          <p:cNvPicPr>
            <a:picLocks noChangeAspect="1"/>
          </p:cNvPicPr>
          <p:nvPr/>
        </p:nvPicPr>
        <p:blipFill>
          <a:blip r:embed="rId6"/>
          <a:stretch>
            <a:fillRect/>
          </a:stretch>
        </p:blipFill>
        <p:spPr>
          <a:xfrm>
            <a:off x="8237881" y="4502530"/>
            <a:ext cx="3755035" cy="1643016"/>
          </a:xfrm>
          <a:prstGeom prst="rect">
            <a:avLst/>
          </a:prstGeom>
        </p:spPr>
      </p:pic>
      <p:sp>
        <p:nvSpPr>
          <p:cNvPr id="22" name="Content Placeholder 1">
            <a:extLst>
              <a:ext uri="{FF2B5EF4-FFF2-40B4-BE49-F238E27FC236}">
                <a16:creationId xmlns:a16="http://schemas.microsoft.com/office/drawing/2014/main" id="{E194AA71-BB34-3EE8-E75B-7999ED5458CE}"/>
              </a:ext>
            </a:extLst>
          </p:cNvPr>
          <p:cNvSpPr txBox="1">
            <a:spLocks/>
          </p:cNvSpPr>
          <p:nvPr/>
        </p:nvSpPr>
        <p:spPr>
          <a:xfrm>
            <a:off x="134910" y="1633928"/>
            <a:ext cx="3885945" cy="5081665"/>
          </a:xfrm>
          <a:prstGeom prst="rect">
            <a:avLst/>
          </a:prstGeom>
          <a:ln>
            <a:no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Brakes</a:t>
            </a:r>
          </a:p>
          <a:p>
            <a:pPr marL="457200" lvl="1" indent="0">
              <a:buNone/>
            </a:pPr>
            <a:r>
              <a:rPr lang="en-US" sz="2000"/>
              <a:t>Fall 2025</a:t>
            </a:r>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r>
              <a:rPr lang="en-US" sz="2000"/>
              <a:t>Spring 2026</a:t>
            </a:r>
          </a:p>
          <a:p>
            <a:endParaRPr lang="en-US"/>
          </a:p>
        </p:txBody>
      </p:sp>
      <p:sp>
        <p:nvSpPr>
          <p:cNvPr id="23" name="Content Placeholder 1">
            <a:extLst>
              <a:ext uri="{FF2B5EF4-FFF2-40B4-BE49-F238E27FC236}">
                <a16:creationId xmlns:a16="http://schemas.microsoft.com/office/drawing/2014/main" id="{81D361C1-002E-2D1B-F173-07A5EA077441}"/>
              </a:ext>
            </a:extLst>
          </p:cNvPr>
          <p:cNvSpPr txBox="1">
            <a:spLocks/>
          </p:cNvSpPr>
          <p:nvPr/>
        </p:nvSpPr>
        <p:spPr>
          <a:xfrm>
            <a:off x="4153027" y="1639468"/>
            <a:ext cx="3885945" cy="5081665"/>
          </a:xfrm>
          <a:prstGeom prst="rect">
            <a:avLst/>
          </a:prstGeom>
          <a:ln>
            <a:no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Steering</a:t>
            </a:r>
          </a:p>
          <a:p>
            <a:pPr marL="457200" lvl="1" indent="0">
              <a:buNone/>
            </a:pPr>
            <a:r>
              <a:rPr lang="en-US" sz="2000"/>
              <a:t>Fall 2025</a:t>
            </a:r>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r>
              <a:rPr lang="en-US" sz="2000"/>
              <a:t>Spring 2026</a:t>
            </a:r>
          </a:p>
          <a:p>
            <a:endParaRPr lang="en-US"/>
          </a:p>
        </p:txBody>
      </p:sp>
      <p:sp>
        <p:nvSpPr>
          <p:cNvPr id="24" name="Content Placeholder 1">
            <a:extLst>
              <a:ext uri="{FF2B5EF4-FFF2-40B4-BE49-F238E27FC236}">
                <a16:creationId xmlns:a16="http://schemas.microsoft.com/office/drawing/2014/main" id="{28CC7DE5-DB8B-65D1-21B3-770145E82B5E}"/>
              </a:ext>
            </a:extLst>
          </p:cNvPr>
          <p:cNvSpPr txBox="1">
            <a:spLocks/>
          </p:cNvSpPr>
          <p:nvPr/>
        </p:nvSpPr>
        <p:spPr>
          <a:xfrm>
            <a:off x="8171145" y="1633926"/>
            <a:ext cx="3885945" cy="5081665"/>
          </a:xfrm>
          <a:prstGeom prst="rect">
            <a:avLst/>
          </a:prstGeom>
          <a:ln>
            <a:no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Throttle</a:t>
            </a:r>
          </a:p>
          <a:p>
            <a:pPr marL="457200" lvl="1" indent="0">
              <a:buNone/>
            </a:pPr>
            <a:r>
              <a:rPr lang="en-US" sz="2000"/>
              <a:t>Fall 2025</a:t>
            </a:r>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endParaRPr lang="en-US" sz="2000"/>
          </a:p>
          <a:p>
            <a:pPr marL="457200" lvl="1" indent="0">
              <a:buNone/>
            </a:pPr>
            <a:r>
              <a:rPr lang="en-US" sz="2000"/>
              <a:t>Spring 2026</a:t>
            </a:r>
          </a:p>
          <a:p>
            <a:endParaRPr lang="en-US"/>
          </a:p>
        </p:txBody>
      </p:sp>
      <p:pic>
        <p:nvPicPr>
          <p:cNvPr id="27" name="Picture 26">
            <a:extLst>
              <a:ext uri="{FF2B5EF4-FFF2-40B4-BE49-F238E27FC236}">
                <a16:creationId xmlns:a16="http://schemas.microsoft.com/office/drawing/2014/main" id="{BEBB0C5E-E471-CE51-2AF8-CB21FE2AFBCC}"/>
              </a:ext>
            </a:extLst>
          </p:cNvPr>
          <p:cNvPicPr>
            <a:picLocks noChangeAspect="1"/>
          </p:cNvPicPr>
          <p:nvPr/>
        </p:nvPicPr>
        <p:blipFill>
          <a:blip r:embed="rId7"/>
          <a:stretch>
            <a:fillRect/>
          </a:stretch>
        </p:blipFill>
        <p:spPr>
          <a:xfrm>
            <a:off x="199084" y="2472778"/>
            <a:ext cx="3757596" cy="1190902"/>
          </a:xfrm>
          <a:prstGeom prst="rect">
            <a:avLst/>
          </a:prstGeom>
        </p:spPr>
      </p:pic>
      <p:pic>
        <p:nvPicPr>
          <p:cNvPr id="30" name="Picture 29">
            <a:extLst>
              <a:ext uri="{FF2B5EF4-FFF2-40B4-BE49-F238E27FC236}">
                <a16:creationId xmlns:a16="http://schemas.microsoft.com/office/drawing/2014/main" id="{67D44463-51BA-5056-9A1B-572C79B0D854}"/>
              </a:ext>
            </a:extLst>
          </p:cNvPr>
          <p:cNvPicPr>
            <a:picLocks noChangeAspect="1"/>
          </p:cNvPicPr>
          <p:nvPr/>
        </p:nvPicPr>
        <p:blipFill>
          <a:blip r:embed="rId8"/>
          <a:stretch>
            <a:fillRect/>
          </a:stretch>
        </p:blipFill>
        <p:spPr>
          <a:xfrm>
            <a:off x="4217202" y="2466600"/>
            <a:ext cx="3757596" cy="1315428"/>
          </a:xfrm>
          <a:prstGeom prst="rect">
            <a:avLst/>
          </a:prstGeom>
        </p:spPr>
      </p:pic>
      <p:sp>
        <p:nvSpPr>
          <p:cNvPr id="2" name="TextBox 1">
            <a:extLst>
              <a:ext uri="{FF2B5EF4-FFF2-40B4-BE49-F238E27FC236}">
                <a16:creationId xmlns:a16="http://schemas.microsoft.com/office/drawing/2014/main" id="{8E12E4B6-88DF-2E68-45D7-D32D7ECCFC28}"/>
              </a:ext>
            </a:extLst>
          </p:cNvPr>
          <p:cNvSpPr txBox="1"/>
          <p:nvPr/>
        </p:nvSpPr>
        <p:spPr>
          <a:xfrm>
            <a:off x="11339666" y="6466114"/>
            <a:ext cx="852334" cy="370320"/>
          </a:xfrm>
          <a:prstGeom prst="rect">
            <a:avLst/>
          </a:prstGeom>
          <a:noFill/>
        </p:spPr>
        <p:txBody>
          <a:bodyPr wrap="square" rtlCol="0">
            <a:spAutoFit/>
          </a:bodyPr>
          <a:lstStyle/>
          <a:p>
            <a:pPr algn="r"/>
            <a:r>
              <a:rPr lang="en-US"/>
              <a:t>EC - 47</a:t>
            </a:r>
          </a:p>
        </p:txBody>
      </p:sp>
    </p:spTree>
    <p:extLst>
      <p:ext uri="{BB962C8B-B14F-4D97-AF65-F5344CB8AC3E}">
        <p14:creationId xmlns:p14="http://schemas.microsoft.com/office/powerpoint/2010/main" val="34413284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0428E30-D40F-030C-7B25-361ABE7AE06D}"/>
              </a:ext>
            </a:extLst>
          </p:cNvPr>
          <p:cNvSpPr>
            <a:spLocks noGrp="1"/>
          </p:cNvSpPr>
          <p:nvPr>
            <p:ph type="title"/>
          </p:nvPr>
        </p:nvSpPr>
        <p:spPr/>
        <p:txBody>
          <a:bodyPr/>
          <a:lstStyle/>
          <a:p>
            <a:pPr algn="l"/>
            <a:r>
              <a:rPr lang="en-US"/>
              <a:t>Budget – General </a:t>
            </a:r>
          </a:p>
        </p:txBody>
      </p:sp>
      <p:pic>
        <p:nvPicPr>
          <p:cNvPr id="2" name="Picture 1" descr="A green and white sheet of paper with black text&#10;&#10;AI-generated content may be incorrect.">
            <a:extLst>
              <a:ext uri="{FF2B5EF4-FFF2-40B4-BE49-F238E27FC236}">
                <a16:creationId xmlns:a16="http://schemas.microsoft.com/office/drawing/2014/main" id="{4178A837-05E3-9D79-1D83-E491A5B7DCE8}"/>
              </a:ext>
            </a:extLst>
          </p:cNvPr>
          <p:cNvPicPr>
            <a:picLocks noChangeAspect="1"/>
          </p:cNvPicPr>
          <p:nvPr/>
        </p:nvPicPr>
        <p:blipFill>
          <a:blip r:embed="rId2"/>
          <a:stretch>
            <a:fillRect/>
          </a:stretch>
        </p:blipFill>
        <p:spPr>
          <a:xfrm>
            <a:off x="167711" y="1835224"/>
            <a:ext cx="4006976" cy="4350014"/>
          </a:xfrm>
          <a:prstGeom prst="rect">
            <a:avLst/>
          </a:prstGeom>
          <a:ln w="28575">
            <a:solidFill>
              <a:srgbClr val="000000"/>
            </a:solidFill>
          </a:ln>
        </p:spPr>
      </p:pic>
      <p:pic>
        <p:nvPicPr>
          <p:cNvPr id="5" name="Picture 4">
            <a:extLst>
              <a:ext uri="{FF2B5EF4-FFF2-40B4-BE49-F238E27FC236}">
                <a16:creationId xmlns:a16="http://schemas.microsoft.com/office/drawing/2014/main" id="{3C355CF8-EA22-A74F-B2FB-125A670E5763}"/>
              </a:ext>
            </a:extLst>
          </p:cNvPr>
          <p:cNvPicPr>
            <a:picLocks noChangeAspect="1"/>
          </p:cNvPicPr>
          <p:nvPr/>
        </p:nvPicPr>
        <p:blipFill>
          <a:blip r:embed="rId3"/>
          <a:stretch>
            <a:fillRect/>
          </a:stretch>
        </p:blipFill>
        <p:spPr>
          <a:xfrm>
            <a:off x="4518539" y="1835224"/>
            <a:ext cx="3154921" cy="4350014"/>
          </a:xfrm>
          <a:prstGeom prst="rect">
            <a:avLst/>
          </a:prstGeom>
          <a:ln w="28575">
            <a:solidFill>
              <a:srgbClr val="000000"/>
            </a:solidFill>
          </a:ln>
        </p:spPr>
      </p:pic>
      <p:pic>
        <p:nvPicPr>
          <p:cNvPr id="7" name="Picture 6">
            <a:extLst>
              <a:ext uri="{FF2B5EF4-FFF2-40B4-BE49-F238E27FC236}">
                <a16:creationId xmlns:a16="http://schemas.microsoft.com/office/drawing/2014/main" id="{C4D6A1D4-60FA-8B97-9D01-76A1D67F2E41}"/>
              </a:ext>
            </a:extLst>
          </p:cNvPr>
          <p:cNvPicPr>
            <a:picLocks noChangeAspect="1"/>
          </p:cNvPicPr>
          <p:nvPr/>
        </p:nvPicPr>
        <p:blipFill>
          <a:blip r:embed="rId4"/>
          <a:stretch>
            <a:fillRect/>
          </a:stretch>
        </p:blipFill>
        <p:spPr>
          <a:xfrm>
            <a:off x="8017312" y="3429000"/>
            <a:ext cx="4006977" cy="1006055"/>
          </a:xfrm>
          <a:prstGeom prst="rect">
            <a:avLst/>
          </a:prstGeom>
          <a:ln w="28575">
            <a:solidFill>
              <a:srgbClr val="000000"/>
            </a:solidFill>
          </a:ln>
        </p:spPr>
      </p:pic>
      <p:sp>
        <p:nvSpPr>
          <p:cNvPr id="4" name="TextBox 3">
            <a:extLst>
              <a:ext uri="{FF2B5EF4-FFF2-40B4-BE49-F238E27FC236}">
                <a16:creationId xmlns:a16="http://schemas.microsoft.com/office/drawing/2014/main" id="{3E604A7C-FBF2-9CC9-78F7-6EA9E20E2EFE}"/>
              </a:ext>
            </a:extLst>
          </p:cNvPr>
          <p:cNvSpPr txBox="1"/>
          <p:nvPr/>
        </p:nvSpPr>
        <p:spPr>
          <a:xfrm>
            <a:off x="11339666" y="6466114"/>
            <a:ext cx="852334" cy="370320"/>
          </a:xfrm>
          <a:prstGeom prst="rect">
            <a:avLst/>
          </a:prstGeom>
          <a:noFill/>
        </p:spPr>
        <p:txBody>
          <a:bodyPr wrap="square" rtlCol="0">
            <a:spAutoFit/>
          </a:bodyPr>
          <a:lstStyle/>
          <a:p>
            <a:pPr algn="r"/>
            <a:r>
              <a:rPr lang="en-US"/>
              <a:t>EC - 48</a:t>
            </a:r>
          </a:p>
        </p:txBody>
      </p:sp>
    </p:spTree>
    <p:extLst>
      <p:ext uri="{BB962C8B-B14F-4D97-AF65-F5344CB8AC3E}">
        <p14:creationId xmlns:p14="http://schemas.microsoft.com/office/powerpoint/2010/main" val="11843039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F3C91-5372-9E9A-F3B6-FDAF3186A31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DAB7FB2-27E1-32E2-3EC6-B815C63E0432}"/>
              </a:ext>
            </a:extLst>
          </p:cNvPr>
          <p:cNvSpPr>
            <a:spLocks noGrp="1"/>
          </p:cNvSpPr>
          <p:nvPr>
            <p:ph type="title"/>
          </p:nvPr>
        </p:nvSpPr>
        <p:spPr/>
        <p:txBody>
          <a:bodyPr>
            <a:normAutofit fontScale="90000"/>
          </a:bodyPr>
          <a:lstStyle/>
          <a:p>
            <a:pPr algn="l"/>
            <a:r>
              <a:rPr lang="en-US"/>
              <a:t>Bill of Materials – Mechanical </a:t>
            </a:r>
            <a:r>
              <a:rPr lang="en-US" err="1"/>
              <a:t>Subteams</a:t>
            </a:r>
            <a:r>
              <a:rPr lang="en-US"/>
              <a:t> </a:t>
            </a:r>
          </a:p>
        </p:txBody>
      </p:sp>
      <p:pic>
        <p:nvPicPr>
          <p:cNvPr id="8" name="Picture 7">
            <a:extLst>
              <a:ext uri="{FF2B5EF4-FFF2-40B4-BE49-F238E27FC236}">
                <a16:creationId xmlns:a16="http://schemas.microsoft.com/office/drawing/2014/main" id="{573BB4D4-0118-34C3-C014-2D125F1484A8}"/>
              </a:ext>
            </a:extLst>
          </p:cNvPr>
          <p:cNvPicPr>
            <a:picLocks noChangeAspect="1"/>
          </p:cNvPicPr>
          <p:nvPr/>
        </p:nvPicPr>
        <p:blipFill>
          <a:blip r:embed="rId2"/>
          <a:stretch>
            <a:fillRect/>
          </a:stretch>
        </p:blipFill>
        <p:spPr>
          <a:xfrm>
            <a:off x="8284391" y="1610104"/>
            <a:ext cx="3844976" cy="2517009"/>
          </a:xfrm>
          <a:prstGeom prst="rect">
            <a:avLst/>
          </a:prstGeom>
          <a:ln>
            <a:solidFill>
              <a:srgbClr val="000000"/>
            </a:solidFill>
          </a:ln>
        </p:spPr>
      </p:pic>
      <p:pic>
        <p:nvPicPr>
          <p:cNvPr id="10" name="Picture 9">
            <a:extLst>
              <a:ext uri="{FF2B5EF4-FFF2-40B4-BE49-F238E27FC236}">
                <a16:creationId xmlns:a16="http://schemas.microsoft.com/office/drawing/2014/main" id="{C4589B21-3BCE-D15E-CECB-CF6AF596B5C4}"/>
              </a:ext>
            </a:extLst>
          </p:cNvPr>
          <p:cNvPicPr>
            <a:picLocks noChangeAspect="1"/>
          </p:cNvPicPr>
          <p:nvPr/>
        </p:nvPicPr>
        <p:blipFill>
          <a:blip r:embed="rId3"/>
          <a:stretch>
            <a:fillRect/>
          </a:stretch>
        </p:blipFill>
        <p:spPr>
          <a:xfrm>
            <a:off x="3962787" y="1610104"/>
            <a:ext cx="4266425" cy="5081666"/>
          </a:xfrm>
          <a:prstGeom prst="rect">
            <a:avLst/>
          </a:prstGeom>
          <a:ln>
            <a:solidFill>
              <a:srgbClr val="000000"/>
            </a:solidFill>
          </a:ln>
        </p:spPr>
      </p:pic>
      <p:pic>
        <p:nvPicPr>
          <p:cNvPr id="4" name="Picture 3">
            <a:extLst>
              <a:ext uri="{FF2B5EF4-FFF2-40B4-BE49-F238E27FC236}">
                <a16:creationId xmlns:a16="http://schemas.microsoft.com/office/drawing/2014/main" id="{84E20E07-4812-A2C3-F20F-FBDEFA9A0B74}"/>
              </a:ext>
            </a:extLst>
          </p:cNvPr>
          <p:cNvPicPr>
            <a:picLocks noChangeAspect="1"/>
          </p:cNvPicPr>
          <p:nvPr/>
        </p:nvPicPr>
        <p:blipFill>
          <a:blip r:embed="rId4"/>
          <a:srcRect t="1509" r="781"/>
          <a:stretch>
            <a:fillRect/>
          </a:stretch>
        </p:blipFill>
        <p:spPr>
          <a:xfrm>
            <a:off x="62632" y="1610104"/>
            <a:ext cx="3844975" cy="2967486"/>
          </a:xfrm>
          <a:prstGeom prst="rect">
            <a:avLst/>
          </a:prstGeom>
          <a:ln>
            <a:solidFill>
              <a:schemeClr val="tx1"/>
            </a:solidFill>
          </a:ln>
        </p:spPr>
      </p:pic>
      <p:sp>
        <p:nvSpPr>
          <p:cNvPr id="2" name="TextBox 1">
            <a:extLst>
              <a:ext uri="{FF2B5EF4-FFF2-40B4-BE49-F238E27FC236}">
                <a16:creationId xmlns:a16="http://schemas.microsoft.com/office/drawing/2014/main" id="{9C544D27-C5BD-FAA6-5670-4120A5C410EE}"/>
              </a:ext>
            </a:extLst>
          </p:cNvPr>
          <p:cNvSpPr txBox="1"/>
          <p:nvPr/>
        </p:nvSpPr>
        <p:spPr>
          <a:xfrm>
            <a:off x="11339666" y="6466114"/>
            <a:ext cx="852334" cy="370320"/>
          </a:xfrm>
          <a:prstGeom prst="rect">
            <a:avLst/>
          </a:prstGeom>
          <a:noFill/>
        </p:spPr>
        <p:txBody>
          <a:bodyPr wrap="square" rtlCol="0">
            <a:spAutoFit/>
          </a:bodyPr>
          <a:lstStyle/>
          <a:p>
            <a:pPr algn="r"/>
            <a:r>
              <a:rPr lang="en-US"/>
              <a:t>EC - 49</a:t>
            </a:r>
          </a:p>
        </p:txBody>
      </p:sp>
    </p:spTree>
    <p:extLst>
      <p:ext uri="{BB962C8B-B14F-4D97-AF65-F5344CB8AC3E}">
        <p14:creationId xmlns:p14="http://schemas.microsoft.com/office/powerpoint/2010/main" val="981273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E9372-C600-CC72-0B46-675F2AACED0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6997734-9099-06AC-57A0-49F10D29F924}"/>
              </a:ext>
            </a:extLst>
          </p:cNvPr>
          <p:cNvSpPr>
            <a:spLocks noGrp="1"/>
          </p:cNvSpPr>
          <p:nvPr>
            <p:ph type="title"/>
          </p:nvPr>
        </p:nvSpPr>
        <p:spPr/>
        <p:txBody>
          <a:bodyPr>
            <a:normAutofit fontScale="90000"/>
          </a:bodyPr>
          <a:lstStyle/>
          <a:p>
            <a:pPr algn="l"/>
            <a:r>
              <a:rPr lang="en-US"/>
              <a:t>Bill of Materials – Misc and Electrical  </a:t>
            </a:r>
          </a:p>
        </p:txBody>
      </p:sp>
      <p:pic>
        <p:nvPicPr>
          <p:cNvPr id="10" name="Picture 9">
            <a:extLst>
              <a:ext uri="{FF2B5EF4-FFF2-40B4-BE49-F238E27FC236}">
                <a16:creationId xmlns:a16="http://schemas.microsoft.com/office/drawing/2014/main" id="{3A3E4481-E074-DC4A-C13B-D41EEBCD67A5}"/>
              </a:ext>
            </a:extLst>
          </p:cNvPr>
          <p:cNvPicPr>
            <a:picLocks noChangeAspect="1"/>
          </p:cNvPicPr>
          <p:nvPr/>
        </p:nvPicPr>
        <p:blipFill>
          <a:blip r:embed="rId3"/>
          <a:stretch>
            <a:fillRect/>
          </a:stretch>
        </p:blipFill>
        <p:spPr>
          <a:xfrm>
            <a:off x="0" y="1477992"/>
            <a:ext cx="3904891" cy="3414642"/>
          </a:xfrm>
          <a:prstGeom prst="rect">
            <a:avLst/>
          </a:prstGeom>
        </p:spPr>
      </p:pic>
      <p:pic>
        <p:nvPicPr>
          <p:cNvPr id="12" name="Picture 11">
            <a:extLst>
              <a:ext uri="{FF2B5EF4-FFF2-40B4-BE49-F238E27FC236}">
                <a16:creationId xmlns:a16="http://schemas.microsoft.com/office/drawing/2014/main" id="{CFD6C8E6-467E-0EA3-21A0-9AC69B202E44}"/>
              </a:ext>
            </a:extLst>
          </p:cNvPr>
          <p:cNvPicPr>
            <a:picLocks noChangeAspect="1"/>
          </p:cNvPicPr>
          <p:nvPr/>
        </p:nvPicPr>
        <p:blipFill>
          <a:blip r:embed="rId4"/>
          <a:stretch>
            <a:fillRect/>
          </a:stretch>
        </p:blipFill>
        <p:spPr>
          <a:xfrm>
            <a:off x="40257" y="4892635"/>
            <a:ext cx="3799243" cy="1876226"/>
          </a:xfrm>
          <a:prstGeom prst="rect">
            <a:avLst/>
          </a:prstGeom>
        </p:spPr>
      </p:pic>
      <p:pic>
        <p:nvPicPr>
          <p:cNvPr id="14" name="Picture 13">
            <a:extLst>
              <a:ext uri="{FF2B5EF4-FFF2-40B4-BE49-F238E27FC236}">
                <a16:creationId xmlns:a16="http://schemas.microsoft.com/office/drawing/2014/main" id="{BACD5369-F21B-225C-E36A-DC4BF901EACE}"/>
              </a:ext>
            </a:extLst>
          </p:cNvPr>
          <p:cNvPicPr>
            <a:picLocks noChangeAspect="1"/>
          </p:cNvPicPr>
          <p:nvPr/>
        </p:nvPicPr>
        <p:blipFill>
          <a:blip r:embed="rId5"/>
          <a:stretch>
            <a:fillRect/>
          </a:stretch>
        </p:blipFill>
        <p:spPr>
          <a:xfrm>
            <a:off x="3945148" y="1477992"/>
            <a:ext cx="8104955" cy="4132053"/>
          </a:xfrm>
          <a:prstGeom prst="rect">
            <a:avLst/>
          </a:prstGeom>
        </p:spPr>
      </p:pic>
      <p:sp>
        <p:nvSpPr>
          <p:cNvPr id="2" name="TextBox 1">
            <a:extLst>
              <a:ext uri="{FF2B5EF4-FFF2-40B4-BE49-F238E27FC236}">
                <a16:creationId xmlns:a16="http://schemas.microsoft.com/office/drawing/2014/main" id="{5E621C5F-B5DF-25B7-07B0-A7FE17E34144}"/>
              </a:ext>
            </a:extLst>
          </p:cNvPr>
          <p:cNvSpPr txBox="1"/>
          <p:nvPr/>
        </p:nvSpPr>
        <p:spPr>
          <a:xfrm>
            <a:off x="11339666" y="6466114"/>
            <a:ext cx="852334" cy="370320"/>
          </a:xfrm>
          <a:prstGeom prst="rect">
            <a:avLst/>
          </a:prstGeom>
          <a:noFill/>
        </p:spPr>
        <p:txBody>
          <a:bodyPr wrap="square" rtlCol="0">
            <a:spAutoFit/>
          </a:bodyPr>
          <a:lstStyle/>
          <a:p>
            <a:pPr algn="r"/>
            <a:r>
              <a:rPr lang="en-US"/>
              <a:t>EC - 50</a:t>
            </a:r>
          </a:p>
        </p:txBody>
      </p:sp>
    </p:spTree>
    <p:extLst>
      <p:ext uri="{BB962C8B-B14F-4D97-AF65-F5344CB8AC3E}">
        <p14:creationId xmlns:p14="http://schemas.microsoft.com/office/powerpoint/2010/main" val="3237331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54C42-C8D6-6BA9-6452-5D1E21043D9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04C245F-11D9-19AD-4C4A-C3BC50664AAD}"/>
              </a:ext>
            </a:extLst>
          </p:cNvPr>
          <p:cNvSpPr>
            <a:spLocks noGrp="1"/>
          </p:cNvSpPr>
          <p:nvPr>
            <p:ph idx="1"/>
          </p:nvPr>
        </p:nvSpPr>
        <p:spPr>
          <a:xfrm>
            <a:off x="134910" y="1633928"/>
            <a:ext cx="11887201" cy="5081665"/>
          </a:xfrm>
        </p:spPr>
        <p:txBody>
          <a:bodyPr/>
          <a:lstStyle/>
          <a:p>
            <a:pPr marL="0" indent="0">
              <a:buNone/>
            </a:pPr>
            <a:r>
              <a:rPr lang="en-US" b="1"/>
              <a:t>General</a:t>
            </a:r>
          </a:p>
          <a:p>
            <a:pPr lvl="1"/>
            <a:r>
              <a:rPr lang="en-US"/>
              <a:t>Continued Testing</a:t>
            </a:r>
          </a:p>
          <a:p>
            <a:pPr marL="0" indent="0">
              <a:buNone/>
            </a:pPr>
            <a:r>
              <a:rPr lang="en-US" b="1"/>
              <a:t>Brakes</a:t>
            </a:r>
          </a:p>
          <a:p>
            <a:pPr lvl="1"/>
            <a:r>
              <a:rPr lang="en-US"/>
              <a:t>Improve force applied to rotor</a:t>
            </a:r>
          </a:p>
          <a:p>
            <a:pPr lvl="1"/>
            <a:r>
              <a:rPr lang="en-US"/>
              <a:t>Real time motor calibration</a:t>
            </a:r>
          </a:p>
          <a:p>
            <a:pPr marL="0" indent="0">
              <a:buNone/>
            </a:pPr>
            <a:r>
              <a:rPr lang="en-US" b="1"/>
              <a:t>Steering</a:t>
            </a:r>
          </a:p>
          <a:p>
            <a:pPr lvl="1"/>
            <a:r>
              <a:rPr lang="en-US"/>
              <a:t>Improve steering radius</a:t>
            </a:r>
          </a:p>
          <a:p>
            <a:pPr marL="0" indent="0">
              <a:buNone/>
            </a:pPr>
            <a:r>
              <a:rPr lang="en-US" b="1"/>
              <a:t>Throttle</a:t>
            </a:r>
          </a:p>
          <a:p>
            <a:pPr lvl="1"/>
            <a:r>
              <a:rPr lang="en-US"/>
              <a:t>Enhance Acceleration Control </a:t>
            </a:r>
          </a:p>
          <a:p>
            <a:pPr lvl="1"/>
            <a:r>
              <a:rPr lang="en-US"/>
              <a:t>Optimize Throttle Lever Sensor</a:t>
            </a:r>
          </a:p>
        </p:txBody>
      </p:sp>
      <p:sp>
        <p:nvSpPr>
          <p:cNvPr id="3" name="Title 2">
            <a:extLst>
              <a:ext uri="{FF2B5EF4-FFF2-40B4-BE49-F238E27FC236}">
                <a16:creationId xmlns:a16="http://schemas.microsoft.com/office/drawing/2014/main" id="{96365E72-1F7B-6E19-2BBF-8F3BC978F2D0}"/>
              </a:ext>
            </a:extLst>
          </p:cNvPr>
          <p:cNvSpPr>
            <a:spLocks noGrp="1"/>
          </p:cNvSpPr>
          <p:nvPr>
            <p:ph type="title"/>
          </p:nvPr>
        </p:nvSpPr>
        <p:spPr/>
        <p:txBody>
          <a:bodyPr/>
          <a:lstStyle/>
          <a:p>
            <a:pPr algn="l"/>
            <a:r>
              <a:rPr lang="en-US"/>
              <a:t>Future Work</a:t>
            </a:r>
          </a:p>
        </p:txBody>
      </p:sp>
      <p:pic>
        <p:nvPicPr>
          <p:cNvPr id="4" name="Picture 3" descr="A blue car with white numbers and a person driving on a dirt road&#10;&#10;AI-generated content may be incorrect.">
            <a:extLst>
              <a:ext uri="{FF2B5EF4-FFF2-40B4-BE49-F238E27FC236}">
                <a16:creationId xmlns:a16="http://schemas.microsoft.com/office/drawing/2014/main" id="{35B6A197-3983-55DA-22E0-D59EA118D201}"/>
              </a:ext>
            </a:extLst>
          </p:cNvPr>
          <p:cNvPicPr>
            <a:picLocks noChangeAspect="1"/>
          </p:cNvPicPr>
          <p:nvPr/>
        </p:nvPicPr>
        <p:blipFill>
          <a:blip r:embed="rId3"/>
          <a:stretch>
            <a:fillRect/>
          </a:stretch>
        </p:blipFill>
        <p:spPr>
          <a:xfrm>
            <a:off x="6119588" y="2676774"/>
            <a:ext cx="5480446" cy="2547297"/>
          </a:xfrm>
          <a:prstGeom prst="rect">
            <a:avLst/>
          </a:prstGeom>
        </p:spPr>
      </p:pic>
      <p:sp>
        <p:nvSpPr>
          <p:cNvPr id="5" name="TextBox 4">
            <a:extLst>
              <a:ext uri="{FF2B5EF4-FFF2-40B4-BE49-F238E27FC236}">
                <a16:creationId xmlns:a16="http://schemas.microsoft.com/office/drawing/2014/main" id="{E3D9BCAF-F7A6-E761-CB6C-78B2E9EA38F3}"/>
              </a:ext>
            </a:extLst>
          </p:cNvPr>
          <p:cNvSpPr txBox="1"/>
          <p:nvPr/>
        </p:nvSpPr>
        <p:spPr>
          <a:xfrm>
            <a:off x="8409214" y="5185002"/>
            <a:ext cx="31908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ea typeface="Calibri"/>
                <a:cs typeface="Calibri"/>
              </a:rPr>
              <a:t>AI Generated Photo of Autonomous NAU Buggy provided by Boeing</a:t>
            </a:r>
            <a:endParaRPr lang="en-US">
              <a:ea typeface="Calibri" panose="020F0502020204030204"/>
              <a:cs typeface="Calibri" panose="020F0502020204030204"/>
            </a:endParaRPr>
          </a:p>
        </p:txBody>
      </p:sp>
      <p:sp>
        <p:nvSpPr>
          <p:cNvPr id="6" name="TextBox 5">
            <a:extLst>
              <a:ext uri="{FF2B5EF4-FFF2-40B4-BE49-F238E27FC236}">
                <a16:creationId xmlns:a16="http://schemas.microsoft.com/office/drawing/2014/main" id="{6238179B-52B5-8D09-F19C-4001E79F3ADA}"/>
              </a:ext>
            </a:extLst>
          </p:cNvPr>
          <p:cNvSpPr txBox="1"/>
          <p:nvPr/>
        </p:nvSpPr>
        <p:spPr>
          <a:xfrm>
            <a:off x="10907486" y="6466114"/>
            <a:ext cx="1284514" cy="369332"/>
          </a:xfrm>
          <a:prstGeom prst="rect">
            <a:avLst/>
          </a:prstGeom>
          <a:noFill/>
        </p:spPr>
        <p:txBody>
          <a:bodyPr wrap="square" rtlCol="0">
            <a:spAutoFit/>
          </a:bodyPr>
          <a:lstStyle/>
          <a:p>
            <a:pPr algn="r"/>
            <a:r>
              <a:rPr lang="en-US"/>
              <a:t>NP - 51</a:t>
            </a:r>
          </a:p>
        </p:txBody>
      </p:sp>
    </p:spTree>
    <p:extLst>
      <p:ext uri="{BB962C8B-B14F-4D97-AF65-F5344CB8AC3E}">
        <p14:creationId xmlns:p14="http://schemas.microsoft.com/office/powerpoint/2010/main" val="22929978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88FB5-5453-D6F8-630B-FE8325173330}"/>
              </a:ext>
            </a:extLst>
          </p:cNvPr>
          <p:cNvSpPr>
            <a:spLocks noGrp="1"/>
          </p:cNvSpPr>
          <p:nvPr>
            <p:ph type="ctrTitle"/>
          </p:nvPr>
        </p:nvSpPr>
        <p:spPr>
          <a:xfrm>
            <a:off x="1524000" y="1829990"/>
            <a:ext cx="9144000" cy="1835150"/>
          </a:xfrm>
        </p:spPr>
        <p:txBody>
          <a:bodyPr anchor="ctr">
            <a:normAutofit fontScale="90000"/>
          </a:bodyPr>
          <a:lstStyle/>
          <a:p>
            <a:r>
              <a:rPr lang="en-US" sz="8000"/>
              <a:t>Thank You!</a:t>
            </a:r>
            <a:br>
              <a:rPr lang="en-US" sz="8000"/>
            </a:br>
            <a:r>
              <a:rPr lang="en-US" sz="8000"/>
              <a:t>Questions?</a:t>
            </a:r>
          </a:p>
        </p:txBody>
      </p:sp>
    </p:spTree>
    <p:extLst>
      <p:ext uri="{BB962C8B-B14F-4D97-AF65-F5344CB8AC3E}">
        <p14:creationId xmlns:p14="http://schemas.microsoft.com/office/powerpoint/2010/main" val="36866617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586B9-0324-D4C0-9915-C221F6C5AEAC}"/>
              </a:ext>
            </a:extLst>
          </p:cNvPr>
          <p:cNvSpPr>
            <a:spLocks noGrp="1"/>
          </p:cNvSpPr>
          <p:nvPr>
            <p:ph type="title"/>
          </p:nvPr>
        </p:nvSpPr>
        <p:spPr>
          <a:xfrm>
            <a:off x="831850" y="2465614"/>
            <a:ext cx="10515600" cy="937529"/>
          </a:xfrm>
        </p:spPr>
        <p:txBody>
          <a:bodyPr/>
          <a:lstStyle/>
          <a:p>
            <a:r>
              <a:rPr lang="en-US"/>
              <a:t>Appendix</a:t>
            </a:r>
          </a:p>
        </p:txBody>
      </p:sp>
    </p:spTree>
    <p:extLst>
      <p:ext uri="{BB962C8B-B14F-4D97-AF65-F5344CB8AC3E}">
        <p14:creationId xmlns:p14="http://schemas.microsoft.com/office/powerpoint/2010/main" val="25555657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0E82A-144F-6C11-FBE7-2B5311B6A07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186AAE3-30C8-A556-B7BC-E00236C798FC}"/>
              </a:ext>
            </a:extLst>
          </p:cNvPr>
          <p:cNvSpPr>
            <a:spLocks noGrp="1"/>
          </p:cNvSpPr>
          <p:nvPr>
            <p:ph type="title"/>
          </p:nvPr>
        </p:nvSpPr>
        <p:spPr/>
        <p:txBody>
          <a:bodyPr/>
          <a:lstStyle/>
          <a:p>
            <a:pPr algn="l"/>
            <a:r>
              <a:rPr lang="en-US"/>
              <a:t>Brakes QFD</a:t>
            </a:r>
          </a:p>
        </p:txBody>
      </p:sp>
      <p:pic>
        <p:nvPicPr>
          <p:cNvPr id="4" name="Picture 3">
            <a:extLst>
              <a:ext uri="{FF2B5EF4-FFF2-40B4-BE49-F238E27FC236}">
                <a16:creationId xmlns:a16="http://schemas.microsoft.com/office/drawing/2014/main" id="{B1E6D61F-1D5F-E35E-DF1D-9D22E05EC30D}"/>
              </a:ext>
            </a:extLst>
          </p:cNvPr>
          <p:cNvPicPr>
            <a:picLocks noChangeAspect="1"/>
          </p:cNvPicPr>
          <p:nvPr/>
        </p:nvPicPr>
        <p:blipFill>
          <a:blip r:embed="rId2"/>
          <a:stretch>
            <a:fillRect/>
          </a:stretch>
        </p:blipFill>
        <p:spPr>
          <a:xfrm>
            <a:off x="3127475" y="1525207"/>
            <a:ext cx="5937049" cy="5332793"/>
          </a:xfrm>
          <a:prstGeom prst="rect">
            <a:avLst/>
          </a:prstGeom>
          <a:ln>
            <a:solidFill>
              <a:schemeClr val="tx1"/>
            </a:solidFill>
          </a:ln>
        </p:spPr>
      </p:pic>
    </p:spTree>
    <p:extLst>
      <p:ext uri="{BB962C8B-B14F-4D97-AF65-F5344CB8AC3E}">
        <p14:creationId xmlns:p14="http://schemas.microsoft.com/office/powerpoint/2010/main" val="17025418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8B41FD-8B75-CCD3-DD46-ED86E6F305EA}"/>
              </a:ext>
            </a:extLst>
          </p:cNvPr>
          <p:cNvSpPr>
            <a:spLocks noGrp="1"/>
          </p:cNvSpPr>
          <p:nvPr>
            <p:ph type="title"/>
          </p:nvPr>
        </p:nvSpPr>
        <p:spPr/>
        <p:txBody>
          <a:bodyPr/>
          <a:lstStyle/>
          <a:p>
            <a:pPr algn="l"/>
            <a:r>
              <a:rPr lang="en-US"/>
              <a:t>Steering QFD</a:t>
            </a:r>
          </a:p>
        </p:txBody>
      </p:sp>
      <p:pic>
        <p:nvPicPr>
          <p:cNvPr id="5" name="Picture 4">
            <a:extLst>
              <a:ext uri="{FF2B5EF4-FFF2-40B4-BE49-F238E27FC236}">
                <a16:creationId xmlns:a16="http://schemas.microsoft.com/office/drawing/2014/main" id="{55343A79-1B32-5945-0474-A0CB0517AE98}"/>
              </a:ext>
            </a:extLst>
          </p:cNvPr>
          <p:cNvPicPr>
            <a:picLocks noChangeAspect="1"/>
          </p:cNvPicPr>
          <p:nvPr/>
        </p:nvPicPr>
        <p:blipFill>
          <a:blip r:embed="rId2"/>
          <a:stretch>
            <a:fillRect/>
          </a:stretch>
        </p:blipFill>
        <p:spPr>
          <a:xfrm>
            <a:off x="2896243" y="1524001"/>
            <a:ext cx="6399514" cy="5196237"/>
          </a:xfrm>
          <a:prstGeom prst="rect">
            <a:avLst/>
          </a:prstGeom>
          <a:ln>
            <a:solidFill>
              <a:schemeClr val="accent4">
                <a:lumMod val="10000"/>
              </a:schemeClr>
            </a:solidFill>
          </a:ln>
        </p:spPr>
      </p:pic>
    </p:spTree>
    <p:extLst>
      <p:ext uri="{BB962C8B-B14F-4D97-AF65-F5344CB8AC3E}">
        <p14:creationId xmlns:p14="http://schemas.microsoft.com/office/powerpoint/2010/main" val="8046010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A628D92-DA81-E53A-ECD6-B1C5EAC2750E}"/>
              </a:ext>
            </a:extLst>
          </p:cNvPr>
          <p:cNvSpPr>
            <a:spLocks noGrp="1"/>
          </p:cNvSpPr>
          <p:nvPr>
            <p:ph type="title"/>
          </p:nvPr>
        </p:nvSpPr>
        <p:spPr/>
        <p:txBody>
          <a:bodyPr/>
          <a:lstStyle/>
          <a:p>
            <a:pPr algn="l"/>
            <a:r>
              <a:rPr lang="en-US"/>
              <a:t>Throttle QFD</a:t>
            </a:r>
          </a:p>
        </p:txBody>
      </p:sp>
      <p:pic>
        <p:nvPicPr>
          <p:cNvPr id="4" name="Picture 3">
            <a:extLst>
              <a:ext uri="{FF2B5EF4-FFF2-40B4-BE49-F238E27FC236}">
                <a16:creationId xmlns:a16="http://schemas.microsoft.com/office/drawing/2014/main" id="{76522A1E-49F5-421D-4EF0-41D117CB28E4}"/>
              </a:ext>
            </a:extLst>
          </p:cNvPr>
          <p:cNvPicPr>
            <a:picLocks noChangeAspect="1"/>
          </p:cNvPicPr>
          <p:nvPr/>
        </p:nvPicPr>
        <p:blipFill>
          <a:blip r:embed="rId2"/>
          <a:srcRect t="1105"/>
          <a:stretch>
            <a:fillRect/>
          </a:stretch>
        </p:blipFill>
        <p:spPr>
          <a:xfrm>
            <a:off x="2958230" y="1499841"/>
            <a:ext cx="6275540" cy="5358159"/>
          </a:xfrm>
          <a:prstGeom prst="rect">
            <a:avLst/>
          </a:prstGeom>
          <a:ln>
            <a:solidFill>
              <a:schemeClr val="tx1"/>
            </a:solidFill>
          </a:ln>
        </p:spPr>
      </p:pic>
    </p:spTree>
    <p:extLst>
      <p:ext uri="{BB962C8B-B14F-4D97-AF65-F5344CB8AC3E}">
        <p14:creationId xmlns:p14="http://schemas.microsoft.com/office/powerpoint/2010/main" val="9878489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4006A-25BD-0189-CC19-4B15DA7AAA49}"/>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18DA63E-4273-1056-C230-AAC636A56FAD}"/>
              </a:ext>
            </a:extLst>
          </p:cNvPr>
          <p:cNvSpPr>
            <a:spLocks noGrp="1"/>
          </p:cNvSpPr>
          <p:nvPr>
            <p:ph idx="1"/>
          </p:nvPr>
        </p:nvSpPr>
        <p:spPr>
          <a:xfrm>
            <a:off x="87682" y="1511369"/>
            <a:ext cx="3372210" cy="299948"/>
          </a:xfrm>
        </p:spPr>
        <p:txBody>
          <a:bodyPr>
            <a:normAutofit fontScale="92500"/>
          </a:bodyPr>
          <a:lstStyle/>
          <a:p>
            <a:r>
              <a:rPr lang="en-US" sz="1600"/>
              <a:t>Brakes Fall 2025 Gantt Schedule</a:t>
            </a:r>
          </a:p>
        </p:txBody>
      </p:sp>
      <p:sp>
        <p:nvSpPr>
          <p:cNvPr id="3" name="Title 2">
            <a:extLst>
              <a:ext uri="{FF2B5EF4-FFF2-40B4-BE49-F238E27FC236}">
                <a16:creationId xmlns:a16="http://schemas.microsoft.com/office/drawing/2014/main" id="{1D30A41D-D49B-6F89-9FE5-77E5F9F70410}"/>
              </a:ext>
            </a:extLst>
          </p:cNvPr>
          <p:cNvSpPr>
            <a:spLocks noGrp="1"/>
          </p:cNvSpPr>
          <p:nvPr>
            <p:ph type="title"/>
          </p:nvPr>
        </p:nvSpPr>
        <p:spPr/>
        <p:txBody>
          <a:bodyPr/>
          <a:lstStyle/>
          <a:p>
            <a:pPr algn="l"/>
            <a:r>
              <a:rPr lang="en-US"/>
              <a:t>Brakes Gantt Schedules</a:t>
            </a:r>
          </a:p>
        </p:txBody>
      </p:sp>
      <p:pic>
        <p:nvPicPr>
          <p:cNvPr id="5" name="Picture 4">
            <a:extLst>
              <a:ext uri="{FF2B5EF4-FFF2-40B4-BE49-F238E27FC236}">
                <a16:creationId xmlns:a16="http://schemas.microsoft.com/office/drawing/2014/main" id="{5E76ABB8-4CA4-FC56-6388-EE4C268ACCAB}"/>
              </a:ext>
            </a:extLst>
          </p:cNvPr>
          <p:cNvPicPr>
            <a:picLocks noChangeAspect="1"/>
          </p:cNvPicPr>
          <p:nvPr/>
        </p:nvPicPr>
        <p:blipFill>
          <a:blip r:embed="rId2"/>
          <a:stretch>
            <a:fillRect/>
          </a:stretch>
        </p:blipFill>
        <p:spPr>
          <a:xfrm>
            <a:off x="3176013" y="1807640"/>
            <a:ext cx="5607537" cy="1957416"/>
          </a:xfrm>
          <a:prstGeom prst="rect">
            <a:avLst/>
          </a:prstGeom>
        </p:spPr>
      </p:pic>
      <p:sp>
        <p:nvSpPr>
          <p:cNvPr id="6" name="Content Placeholder 1">
            <a:extLst>
              <a:ext uri="{FF2B5EF4-FFF2-40B4-BE49-F238E27FC236}">
                <a16:creationId xmlns:a16="http://schemas.microsoft.com/office/drawing/2014/main" id="{1013F11F-8E01-C5D9-7E3A-608A8038902C}"/>
              </a:ext>
            </a:extLst>
          </p:cNvPr>
          <p:cNvSpPr txBox="1">
            <a:spLocks/>
          </p:cNvSpPr>
          <p:nvPr/>
        </p:nvSpPr>
        <p:spPr>
          <a:xfrm>
            <a:off x="87682" y="3761379"/>
            <a:ext cx="3542270" cy="29994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Brakes Spring 2026 Gantt Schedule</a:t>
            </a:r>
          </a:p>
        </p:txBody>
      </p:sp>
      <p:pic>
        <p:nvPicPr>
          <p:cNvPr id="7" name="Picture 6">
            <a:extLst>
              <a:ext uri="{FF2B5EF4-FFF2-40B4-BE49-F238E27FC236}">
                <a16:creationId xmlns:a16="http://schemas.microsoft.com/office/drawing/2014/main" id="{E3D56B0F-2557-1BE1-8EFA-866D0C134414}"/>
              </a:ext>
            </a:extLst>
          </p:cNvPr>
          <p:cNvPicPr>
            <a:picLocks noChangeAspect="1"/>
          </p:cNvPicPr>
          <p:nvPr/>
        </p:nvPicPr>
        <p:blipFill>
          <a:blip r:embed="rId3"/>
          <a:stretch>
            <a:fillRect/>
          </a:stretch>
        </p:blipFill>
        <p:spPr>
          <a:xfrm>
            <a:off x="2957427" y="4061327"/>
            <a:ext cx="6498649" cy="2766291"/>
          </a:xfrm>
          <a:prstGeom prst="rect">
            <a:avLst/>
          </a:prstGeom>
        </p:spPr>
      </p:pic>
    </p:spTree>
    <p:extLst>
      <p:ext uri="{BB962C8B-B14F-4D97-AF65-F5344CB8AC3E}">
        <p14:creationId xmlns:p14="http://schemas.microsoft.com/office/powerpoint/2010/main" val="27239791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CDA58-1A7F-67EE-91E9-E66AC001D8F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6D872AB-8A91-4F96-DDB8-F702C9871273}"/>
              </a:ext>
            </a:extLst>
          </p:cNvPr>
          <p:cNvSpPr>
            <a:spLocks noGrp="1"/>
          </p:cNvSpPr>
          <p:nvPr>
            <p:ph type="title"/>
          </p:nvPr>
        </p:nvSpPr>
        <p:spPr/>
        <p:txBody>
          <a:bodyPr/>
          <a:lstStyle/>
          <a:p>
            <a:pPr algn="l"/>
            <a:r>
              <a:rPr lang="en-US"/>
              <a:t>Steering Gantt Schedules</a:t>
            </a:r>
          </a:p>
        </p:txBody>
      </p:sp>
      <p:sp>
        <p:nvSpPr>
          <p:cNvPr id="8" name="Content Placeholder 1">
            <a:extLst>
              <a:ext uri="{FF2B5EF4-FFF2-40B4-BE49-F238E27FC236}">
                <a16:creationId xmlns:a16="http://schemas.microsoft.com/office/drawing/2014/main" id="{81E7A439-3E06-BB00-C92C-DEEB3FE98856}"/>
              </a:ext>
            </a:extLst>
          </p:cNvPr>
          <p:cNvSpPr txBox="1">
            <a:spLocks/>
          </p:cNvSpPr>
          <p:nvPr/>
        </p:nvSpPr>
        <p:spPr>
          <a:xfrm>
            <a:off x="106519" y="1525326"/>
            <a:ext cx="3681129" cy="29994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Steering Fall 2025 Gantt Schedule</a:t>
            </a:r>
          </a:p>
        </p:txBody>
      </p:sp>
      <p:sp>
        <p:nvSpPr>
          <p:cNvPr id="9" name="Content Placeholder 1">
            <a:extLst>
              <a:ext uri="{FF2B5EF4-FFF2-40B4-BE49-F238E27FC236}">
                <a16:creationId xmlns:a16="http://schemas.microsoft.com/office/drawing/2014/main" id="{F890F938-1C5F-B012-E457-6D05B4D3FBD7}"/>
              </a:ext>
            </a:extLst>
          </p:cNvPr>
          <p:cNvSpPr txBox="1">
            <a:spLocks/>
          </p:cNvSpPr>
          <p:nvPr/>
        </p:nvSpPr>
        <p:spPr>
          <a:xfrm>
            <a:off x="106519" y="3889519"/>
            <a:ext cx="4110681" cy="29994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Steering Spring 2026 Gantt Schedule</a:t>
            </a:r>
          </a:p>
        </p:txBody>
      </p:sp>
      <p:pic>
        <p:nvPicPr>
          <p:cNvPr id="10" name="Picture 9">
            <a:extLst>
              <a:ext uri="{FF2B5EF4-FFF2-40B4-BE49-F238E27FC236}">
                <a16:creationId xmlns:a16="http://schemas.microsoft.com/office/drawing/2014/main" id="{F72C82B0-D33A-F94F-B923-DC5EB06AD098}"/>
              </a:ext>
            </a:extLst>
          </p:cNvPr>
          <p:cNvPicPr>
            <a:picLocks noChangeAspect="1"/>
          </p:cNvPicPr>
          <p:nvPr/>
        </p:nvPicPr>
        <p:blipFill>
          <a:blip r:embed="rId2"/>
          <a:stretch>
            <a:fillRect/>
          </a:stretch>
        </p:blipFill>
        <p:spPr>
          <a:xfrm>
            <a:off x="3168823" y="4135723"/>
            <a:ext cx="5854354" cy="2722277"/>
          </a:xfrm>
          <a:prstGeom prst="rect">
            <a:avLst/>
          </a:prstGeom>
        </p:spPr>
      </p:pic>
      <p:pic>
        <p:nvPicPr>
          <p:cNvPr id="11" name="Picture 10">
            <a:extLst>
              <a:ext uri="{FF2B5EF4-FFF2-40B4-BE49-F238E27FC236}">
                <a16:creationId xmlns:a16="http://schemas.microsoft.com/office/drawing/2014/main" id="{E4D6B726-86EF-2490-3C70-91AD3E8FFB96}"/>
              </a:ext>
            </a:extLst>
          </p:cNvPr>
          <p:cNvPicPr>
            <a:picLocks noChangeAspect="1"/>
          </p:cNvPicPr>
          <p:nvPr/>
        </p:nvPicPr>
        <p:blipFill>
          <a:blip r:embed="rId3"/>
          <a:stretch>
            <a:fillRect/>
          </a:stretch>
        </p:blipFill>
        <p:spPr>
          <a:xfrm>
            <a:off x="3053892" y="1777462"/>
            <a:ext cx="6084216" cy="2129912"/>
          </a:xfrm>
          <a:prstGeom prst="rect">
            <a:avLst/>
          </a:prstGeom>
        </p:spPr>
      </p:pic>
    </p:spTree>
    <p:extLst>
      <p:ext uri="{BB962C8B-B14F-4D97-AF65-F5344CB8AC3E}">
        <p14:creationId xmlns:p14="http://schemas.microsoft.com/office/powerpoint/2010/main" val="29984772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A5616-BF19-2EA8-26A9-864D51CDD6D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1F51AF1-D7BE-A902-7DBB-998FD30AFA37}"/>
              </a:ext>
            </a:extLst>
          </p:cNvPr>
          <p:cNvSpPr>
            <a:spLocks noGrp="1"/>
          </p:cNvSpPr>
          <p:nvPr>
            <p:ph idx="1"/>
          </p:nvPr>
        </p:nvSpPr>
        <p:spPr>
          <a:xfrm>
            <a:off x="87681" y="1511369"/>
            <a:ext cx="3817053" cy="299948"/>
          </a:xfrm>
        </p:spPr>
        <p:txBody>
          <a:bodyPr>
            <a:normAutofit lnSpcReduction="10000"/>
          </a:bodyPr>
          <a:lstStyle/>
          <a:p>
            <a:r>
              <a:rPr lang="en-US" sz="1600"/>
              <a:t>Throttle Fall 2025 Gantt Schedule</a:t>
            </a:r>
          </a:p>
        </p:txBody>
      </p:sp>
      <p:sp>
        <p:nvSpPr>
          <p:cNvPr id="3" name="Title 2">
            <a:extLst>
              <a:ext uri="{FF2B5EF4-FFF2-40B4-BE49-F238E27FC236}">
                <a16:creationId xmlns:a16="http://schemas.microsoft.com/office/drawing/2014/main" id="{0864BA25-17F1-1168-512B-5024487BDE6A}"/>
              </a:ext>
            </a:extLst>
          </p:cNvPr>
          <p:cNvSpPr>
            <a:spLocks noGrp="1"/>
          </p:cNvSpPr>
          <p:nvPr>
            <p:ph type="title"/>
          </p:nvPr>
        </p:nvSpPr>
        <p:spPr/>
        <p:txBody>
          <a:bodyPr/>
          <a:lstStyle/>
          <a:p>
            <a:pPr algn="l"/>
            <a:r>
              <a:rPr lang="en-US"/>
              <a:t>Throttle Gantt Schedules</a:t>
            </a:r>
          </a:p>
        </p:txBody>
      </p:sp>
      <p:sp>
        <p:nvSpPr>
          <p:cNvPr id="6" name="Content Placeholder 1">
            <a:extLst>
              <a:ext uri="{FF2B5EF4-FFF2-40B4-BE49-F238E27FC236}">
                <a16:creationId xmlns:a16="http://schemas.microsoft.com/office/drawing/2014/main" id="{A886F5C9-6C65-6C5D-81DD-582C95641CA8}"/>
              </a:ext>
            </a:extLst>
          </p:cNvPr>
          <p:cNvSpPr txBox="1">
            <a:spLocks/>
          </p:cNvSpPr>
          <p:nvPr/>
        </p:nvSpPr>
        <p:spPr>
          <a:xfrm>
            <a:off x="87681" y="3699303"/>
            <a:ext cx="4110680" cy="29994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4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Throttle Spring 2026 Gantt Schedule</a:t>
            </a:r>
          </a:p>
        </p:txBody>
      </p:sp>
      <p:pic>
        <p:nvPicPr>
          <p:cNvPr id="4" name="Picture 3">
            <a:extLst>
              <a:ext uri="{FF2B5EF4-FFF2-40B4-BE49-F238E27FC236}">
                <a16:creationId xmlns:a16="http://schemas.microsoft.com/office/drawing/2014/main" id="{9D8EE747-7C20-9147-B1D1-9D3A140C9315}"/>
              </a:ext>
            </a:extLst>
          </p:cNvPr>
          <p:cNvPicPr>
            <a:picLocks noChangeAspect="1"/>
          </p:cNvPicPr>
          <p:nvPr/>
        </p:nvPicPr>
        <p:blipFill>
          <a:blip r:embed="rId2"/>
          <a:stretch>
            <a:fillRect/>
          </a:stretch>
        </p:blipFill>
        <p:spPr>
          <a:xfrm>
            <a:off x="2935660" y="1811317"/>
            <a:ext cx="6335798" cy="1822358"/>
          </a:xfrm>
          <a:prstGeom prst="rect">
            <a:avLst/>
          </a:prstGeom>
        </p:spPr>
      </p:pic>
      <p:pic>
        <p:nvPicPr>
          <p:cNvPr id="12" name="Picture 11">
            <a:extLst>
              <a:ext uri="{FF2B5EF4-FFF2-40B4-BE49-F238E27FC236}">
                <a16:creationId xmlns:a16="http://schemas.microsoft.com/office/drawing/2014/main" id="{A2A4D556-8C2E-306D-4468-48C5B604A6D4}"/>
              </a:ext>
            </a:extLst>
          </p:cNvPr>
          <p:cNvPicPr>
            <a:picLocks noChangeAspect="1"/>
          </p:cNvPicPr>
          <p:nvPr/>
        </p:nvPicPr>
        <p:blipFill>
          <a:blip r:embed="rId3"/>
          <a:stretch>
            <a:fillRect/>
          </a:stretch>
        </p:blipFill>
        <p:spPr>
          <a:xfrm>
            <a:off x="2920542" y="3939802"/>
            <a:ext cx="6350916" cy="2778844"/>
          </a:xfrm>
          <a:prstGeom prst="rect">
            <a:avLst/>
          </a:prstGeom>
        </p:spPr>
      </p:pic>
    </p:spTree>
    <p:extLst>
      <p:ext uri="{BB962C8B-B14F-4D97-AF65-F5344CB8AC3E}">
        <p14:creationId xmlns:p14="http://schemas.microsoft.com/office/powerpoint/2010/main" val="1187609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D69521-8CCB-EBCF-DE04-2155D11DFC5C}"/>
              </a:ext>
            </a:extLst>
          </p:cNvPr>
          <p:cNvSpPr>
            <a:spLocks noGrp="1"/>
          </p:cNvSpPr>
          <p:nvPr>
            <p:ph idx="1"/>
          </p:nvPr>
        </p:nvSpPr>
        <p:spPr>
          <a:xfrm>
            <a:off x="126608" y="1521502"/>
            <a:ext cx="11882511" cy="5284031"/>
          </a:xfrm>
        </p:spPr>
        <p:txBody>
          <a:bodyPr>
            <a:normAutofit/>
          </a:bodyPr>
          <a:lstStyle/>
          <a:p>
            <a:r>
              <a:rPr lang="en-US" sz="2400" i="1">
                <a:latin typeface="Arial"/>
                <a:cs typeface="Arial"/>
              </a:rPr>
              <a:t>Brakes Literature Review</a:t>
            </a:r>
          </a:p>
          <a:p>
            <a:pPr marL="0" indent="0">
              <a:lnSpc>
                <a:spcPct val="100000"/>
              </a:lnSpc>
              <a:spcBef>
                <a:spcPts val="200"/>
              </a:spcBef>
              <a:buNone/>
            </a:pPr>
            <a:r>
              <a:rPr lang="en-US" sz="2400"/>
              <a:t>[1] D. Halliday and R. Resnick, </a:t>
            </a:r>
            <a:r>
              <a:rPr lang="en-US" sz="2400" i="1"/>
              <a:t>Fundamentals of Physics</a:t>
            </a:r>
            <a:r>
              <a:rPr lang="en-US" sz="2400"/>
              <a:t>, 10th ed. Hoboken, NJ: Wiley, 2013.</a:t>
            </a:r>
          </a:p>
          <a:p>
            <a:pPr marL="0" indent="0">
              <a:lnSpc>
                <a:spcPct val="100000"/>
              </a:lnSpc>
              <a:spcBef>
                <a:spcPts val="200"/>
              </a:spcBef>
              <a:buNone/>
            </a:pPr>
            <a:r>
              <a:rPr lang="en-US" sz="2400"/>
              <a:t>[2] J. D. Halderman, </a:t>
            </a:r>
            <a:r>
              <a:rPr lang="en-US" sz="2400" i="1"/>
              <a:t>Automotive Brake Systems</a:t>
            </a:r>
            <a:r>
              <a:rPr lang="en-US" sz="2400"/>
              <a:t>, 7th ed. Boston, MA: Pearson, 2019.</a:t>
            </a:r>
          </a:p>
          <a:p>
            <a:pPr marL="0" indent="0">
              <a:lnSpc>
                <a:spcPct val="100000"/>
              </a:lnSpc>
              <a:spcBef>
                <a:spcPts val="200"/>
              </a:spcBef>
              <a:buNone/>
            </a:pPr>
            <a:r>
              <a:rPr lang="en-US" sz="2400"/>
              <a:t>[3] M. Haataja and T. Leinonen, “On the distribution of braking forces in road braking,” </a:t>
            </a:r>
            <a:r>
              <a:rPr lang="en-US" sz="2400" i="1"/>
              <a:t>SAE Technical Paper Series</a:t>
            </a:r>
            <a:r>
              <a:rPr lang="en-US" sz="2400"/>
              <a:t>, Dec. 2000. doi:10.4271/2000-01-3413 </a:t>
            </a:r>
          </a:p>
          <a:p>
            <a:pPr marL="0" indent="0">
              <a:lnSpc>
                <a:spcPct val="100000"/>
              </a:lnSpc>
              <a:spcBef>
                <a:spcPts val="200"/>
              </a:spcBef>
              <a:buNone/>
            </a:pPr>
            <a:r>
              <a:rPr lang="en-US" sz="2400"/>
              <a:t>[4] P. S. Bokare and A. K. Maurya, “Acceleration-deceleration </a:t>
            </a:r>
            <a:r>
              <a:rPr lang="en-US" sz="2400" err="1"/>
              <a:t>behaviour</a:t>
            </a:r>
            <a:r>
              <a:rPr lang="en-US" sz="2400"/>
              <a:t> of various vehicle types,” </a:t>
            </a:r>
            <a:r>
              <a:rPr lang="en-US" sz="2400" i="1"/>
              <a:t>Transportation Research Procedia</a:t>
            </a:r>
            <a:r>
              <a:rPr lang="en-US" sz="2400"/>
              <a:t>, vol. 25, pp. 4733–4749, 2017. doi:10.1016/j.trpro.2017.05.486 </a:t>
            </a:r>
          </a:p>
          <a:p>
            <a:pPr marL="0" indent="0">
              <a:lnSpc>
                <a:spcPct val="100000"/>
              </a:lnSpc>
              <a:spcBef>
                <a:spcPts val="200"/>
              </a:spcBef>
              <a:buNone/>
            </a:pPr>
            <a:r>
              <a:rPr lang="en-US" sz="2400"/>
              <a:t>[5] S. G. Shadle, L. H. Emery, and H. K. Brewer, “Vehicle Braking, Stability and Control,” Login - CAS – central authentication service, https://www-</a:t>
            </a:r>
            <a:r>
              <a:rPr lang="en-US" sz="2400" err="1"/>
              <a:t>jstor</a:t>
            </a:r>
            <a:r>
              <a:rPr lang="en-US" sz="2400"/>
              <a:t>-</a:t>
            </a:r>
            <a:r>
              <a:rPr lang="en-US" sz="2400" err="1"/>
              <a:t>org.libproxy.nau.edu</a:t>
            </a:r>
            <a:r>
              <a:rPr lang="en-US" sz="2400"/>
              <a:t>/stable/44668097?seq=6 (accessed Sep. 14, 2025). </a:t>
            </a:r>
            <a:endParaRPr lang="en-US" sz="2400" i="1">
              <a:latin typeface="Aptos" panose="020B0004020202020204" pitchFamily="34" charset="0"/>
              <a:ea typeface="SimSun" panose="02010600030101010101" pitchFamily="2" charset="-122"/>
            </a:endParaRPr>
          </a:p>
          <a:p>
            <a:pPr marL="0" indent="0">
              <a:lnSpc>
                <a:spcPct val="100000"/>
              </a:lnSpc>
              <a:buNone/>
            </a:pPr>
            <a:endParaRPr lang="en-US" sz="1900" b="1" i="1"/>
          </a:p>
        </p:txBody>
      </p:sp>
      <p:sp>
        <p:nvSpPr>
          <p:cNvPr id="3" name="Title 2">
            <a:extLst>
              <a:ext uri="{FF2B5EF4-FFF2-40B4-BE49-F238E27FC236}">
                <a16:creationId xmlns:a16="http://schemas.microsoft.com/office/drawing/2014/main" id="{E0109A93-DA34-8123-28FC-EB484D564C72}"/>
              </a:ext>
            </a:extLst>
          </p:cNvPr>
          <p:cNvSpPr>
            <a:spLocks noGrp="1"/>
          </p:cNvSpPr>
          <p:nvPr>
            <p:ph type="title"/>
          </p:nvPr>
        </p:nvSpPr>
        <p:spPr/>
        <p:txBody>
          <a:bodyPr/>
          <a:lstStyle/>
          <a:p>
            <a:pPr algn="l"/>
            <a:r>
              <a:rPr lang="en-US"/>
              <a:t>Citations - Brakes</a:t>
            </a:r>
          </a:p>
        </p:txBody>
      </p:sp>
    </p:spTree>
    <p:extLst>
      <p:ext uri="{BB962C8B-B14F-4D97-AF65-F5344CB8AC3E}">
        <p14:creationId xmlns:p14="http://schemas.microsoft.com/office/powerpoint/2010/main" val="39564082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88DC5-5F08-4DE3-6607-660A0DF1C42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554165-F003-68A8-45C5-548113C83797}"/>
              </a:ext>
            </a:extLst>
          </p:cNvPr>
          <p:cNvSpPr>
            <a:spLocks noGrp="1"/>
          </p:cNvSpPr>
          <p:nvPr>
            <p:ph idx="1"/>
          </p:nvPr>
        </p:nvSpPr>
        <p:spPr>
          <a:xfrm>
            <a:off x="126608" y="1617785"/>
            <a:ext cx="11882511" cy="5043268"/>
          </a:xfrm>
        </p:spPr>
        <p:txBody>
          <a:bodyPr>
            <a:normAutofit fontScale="70000" lnSpcReduction="20000"/>
          </a:bodyPr>
          <a:lstStyle/>
          <a:p>
            <a:r>
              <a:rPr lang="en-US"/>
              <a:t>Steering Literature Review</a:t>
            </a:r>
          </a:p>
          <a:p>
            <a:pPr marL="0" indent="0">
              <a:lnSpc>
                <a:spcPct val="115000"/>
              </a:lnSpc>
              <a:buNone/>
            </a:pPr>
            <a:r>
              <a:rPr lang="en-US">
                <a:ea typeface="Oswald"/>
                <a:sym typeface="Oswald"/>
              </a:rPr>
              <a:t>[6] B. Mok, M. Johns, S. Yang, and W. Ju, “Reinventing the Wheel,” Oct. 2017, </a:t>
            </a:r>
            <a:r>
              <a:rPr lang="en-US" err="1">
                <a:ea typeface="Oswald"/>
                <a:sym typeface="Oswald"/>
              </a:rPr>
              <a:t>doi</a:t>
            </a:r>
            <a:r>
              <a:rPr lang="en-US">
                <a:ea typeface="Oswald"/>
                <a:sym typeface="Oswald"/>
              </a:rPr>
              <a:t>: https://</a:t>
            </a:r>
            <a:r>
              <a:rPr lang="en-US" err="1">
                <a:ea typeface="Oswald"/>
                <a:sym typeface="Oswald"/>
              </a:rPr>
              <a:t>doi.org</a:t>
            </a:r>
            <a:r>
              <a:rPr lang="en-US">
                <a:ea typeface="Oswald"/>
                <a:sym typeface="Oswald"/>
              </a:rPr>
              <a:t>/10.1145/3126594.3126655.  </a:t>
            </a:r>
          </a:p>
          <a:p>
            <a:pPr marL="0" indent="0">
              <a:lnSpc>
                <a:spcPct val="115000"/>
              </a:lnSpc>
              <a:buNone/>
            </a:pPr>
            <a:r>
              <a:rPr lang="en-US">
                <a:ea typeface="Oswald"/>
                <a:sym typeface="Oswald"/>
              </a:rPr>
              <a:t>[7] W. Kim, C. Kang, Y.-S. Son, and C. Chung, “Nonlinear Steering Wheel Angle Control Using Self-Aligning Torque with Torque and Angle Sensors for Electrical Power Steering of Lateral Control System in Autonomous Vehicles,” Sensors, vol. 18, no. 12, p. 4384, Dec. 2018, </a:t>
            </a:r>
            <a:r>
              <a:rPr lang="en-US" err="1">
                <a:ea typeface="Oswald"/>
                <a:sym typeface="Oswald"/>
              </a:rPr>
              <a:t>doi</a:t>
            </a:r>
            <a:r>
              <a:rPr lang="en-US">
                <a:ea typeface="Oswald"/>
                <a:sym typeface="Oswald"/>
              </a:rPr>
              <a:t>: https://</a:t>
            </a:r>
            <a:r>
              <a:rPr lang="en-US" err="1">
                <a:ea typeface="Oswald"/>
                <a:sym typeface="Oswald"/>
              </a:rPr>
              <a:t>doi.org</a:t>
            </a:r>
            <a:r>
              <a:rPr lang="en-US">
                <a:ea typeface="Oswald"/>
                <a:sym typeface="Oswald"/>
              </a:rPr>
              <a:t>/10.3390/s18124384.  </a:t>
            </a:r>
          </a:p>
          <a:p>
            <a:pPr marL="0" indent="0">
              <a:lnSpc>
                <a:spcPct val="115000"/>
              </a:lnSpc>
              <a:buNone/>
            </a:pPr>
            <a:r>
              <a:rPr lang="en-US">
                <a:ea typeface="Oswald"/>
                <a:sym typeface="Oswald"/>
              </a:rPr>
              <a:t>[8] J. E. Naranjo, C. González, R. García, and T. de Pedro, “Electric Power Steering Automation for Autonomous Driving,” Lecture Notes in Computer Science, pp. 519–524, 2005, </a:t>
            </a:r>
            <a:r>
              <a:rPr lang="en-US" err="1">
                <a:ea typeface="Oswald"/>
                <a:sym typeface="Oswald"/>
              </a:rPr>
              <a:t>doi:https</a:t>
            </a:r>
            <a:r>
              <a:rPr lang="en-US">
                <a:ea typeface="Oswald"/>
                <a:sym typeface="Oswald"/>
              </a:rPr>
              <a:t>://</a:t>
            </a:r>
            <a:r>
              <a:rPr lang="en-US" err="1">
                <a:ea typeface="Oswald"/>
                <a:sym typeface="Oswald"/>
              </a:rPr>
              <a:t>doi.org</a:t>
            </a:r>
            <a:r>
              <a:rPr lang="en-US">
                <a:ea typeface="Oswald"/>
                <a:sym typeface="Oswald"/>
              </a:rPr>
              <a:t>/10.1007/11556985_67.  </a:t>
            </a:r>
          </a:p>
          <a:p>
            <a:pPr marL="0" indent="0">
              <a:lnSpc>
                <a:spcPct val="115000"/>
              </a:lnSpc>
              <a:buNone/>
            </a:pPr>
            <a:r>
              <a:rPr lang="en-US">
                <a:ea typeface="Oswald"/>
                <a:sym typeface="Oswald"/>
              </a:rPr>
              <a:t>[9] P. Falcone, F. Borrelli, J. Asgari, H. E. Tseng, and D. Hrovat, “Predictive Active Steering Control for Autonomous Vehicle Systems,” IEEE Transactions on Control Systems Technology, vol. 15, no. 3, pp. 566–580, May 2007, </a:t>
            </a:r>
            <a:r>
              <a:rPr lang="en-US" err="1">
                <a:ea typeface="Oswald"/>
                <a:sym typeface="Oswald"/>
              </a:rPr>
              <a:t>doi</a:t>
            </a:r>
            <a:r>
              <a:rPr lang="en-US">
                <a:ea typeface="Oswald"/>
                <a:sym typeface="Oswald"/>
              </a:rPr>
              <a:t>: https://</a:t>
            </a:r>
            <a:r>
              <a:rPr lang="en-US" err="1">
                <a:ea typeface="Oswald"/>
                <a:sym typeface="Oswald"/>
              </a:rPr>
              <a:t>doi.org</a:t>
            </a:r>
            <a:r>
              <a:rPr lang="en-US">
                <a:ea typeface="Oswald"/>
                <a:sym typeface="Oswald"/>
              </a:rPr>
              <a:t>/10.1109/tcst.2007.894653.  </a:t>
            </a:r>
          </a:p>
          <a:p>
            <a:pPr marL="0" indent="0">
              <a:lnSpc>
                <a:spcPct val="115000"/>
              </a:lnSpc>
              <a:buNone/>
            </a:pPr>
            <a:r>
              <a:rPr lang="en-US">
                <a:ea typeface="Oswald"/>
                <a:sym typeface="Oswald"/>
              </a:rPr>
              <a:t>[10] M. K. Mishra, A. Maurya, and R. R. Dev, “Automatic Steering System,” International Journal of Science and Research (IJSR), vol. 5, no. 5, pp. 105–107, May 2016, doi:10.21275/NOV163265 </a:t>
            </a:r>
          </a:p>
        </p:txBody>
      </p:sp>
      <p:sp>
        <p:nvSpPr>
          <p:cNvPr id="3" name="Title 2">
            <a:extLst>
              <a:ext uri="{FF2B5EF4-FFF2-40B4-BE49-F238E27FC236}">
                <a16:creationId xmlns:a16="http://schemas.microsoft.com/office/drawing/2014/main" id="{26716AAE-A7EF-FE64-0E60-ABAF501D04C8}"/>
              </a:ext>
            </a:extLst>
          </p:cNvPr>
          <p:cNvSpPr>
            <a:spLocks noGrp="1"/>
          </p:cNvSpPr>
          <p:nvPr>
            <p:ph type="title"/>
          </p:nvPr>
        </p:nvSpPr>
        <p:spPr/>
        <p:txBody>
          <a:bodyPr/>
          <a:lstStyle/>
          <a:p>
            <a:pPr algn="l"/>
            <a:r>
              <a:rPr lang="en-US"/>
              <a:t>Citations - Steering</a:t>
            </a:r>
          </a:p>
        </p:txBody>
      </p:sp>
    </p:spTree>
    <p:extLst>
      <p:ext uri="{BB962C8B-B14F-4D97-AF65-F5344CB8AC3E}">
        <p14:creationId xmlns:p14="http://schemas.microsoft.com/office/powerpoint/2010/main" val="22606257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71B72-8BB3-6CFF-3385-4FF2CE1DA13D}"/>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60EF14-4F22-B157-6E9C-7E70220DD4AF}"/>
              </a:ext>
            </a:extLst>
          </p:cNvPr>
          <p:cNvSpPr>
            <a:spLocks noGrp="1"/>
          </p:cNvSpPr>
          <p:nvPr>
            <p:ph idx="1"/>
          </p:nvPr>
        </p:nvSpPr>
        <p:spPr>
          <a:xfrm>
            <a:off x="126608" y="1617785"/>
            <a:ext cx="11882511" cy="5043268"/>
          </a:xfrm>
        </p:spPr>
        <p:txBody>
          <a:bodyPr>
            <a:normAutofit fontScale="32500" lnSpcReduction="20000"/>
          </a:bodyPr>
          <a:lstStyle/>
          <a:p>
            <a:r>
              <a:rPr lang="en-US"/>
              <a:t>Throttle Literature Review – Used in the Doc</a:t>
            </a:r>
          </a:p>
          <a:p>
            <a:pPr marL="0" indent="0" fontAlgn="base">
              <a:lnSpc>
                <a:spcPct val="120000"/>
              </a:lnSpc>
              <a:spcBef>
                <a:spcPts val="400"/>
              </a:spcBef>
              <a:buNone/>
            </a:pPr>
            <a:r>
              <a:rPr lang="en-US" sz="2000">
                <a:ea typeface="Oswald"/>
                <a:sym typeface="Oswald"/>
              </a:rPr>
              <a:t>[11]</a:t>
            </a:r>
            <a:r>
              <a:rPr lang="en-US" sz="2000"/>
              <a:t> T. Stolte, Gerrit </a:t>
            </a:r>
            <a:r>
              <a:rPr lang="en-US" sz="2000" err="1"/>
              <a:t>Bagschik</a:t>
            </a:r>
            <a:r>
              <a:rPr lang="en-US" sz="2000"/>
              <a:t>, and M. Maurer, “Safety goals and functional safety requirements for actuation systems of automated vehicles,” Nov. 2016, </a:t>
            </a:r>
            <a:r>
              <a:rPr lang="en-US" sz="2000" err="1"/>
              <a:t>doi</a:t>
            </a:r>
            <a:r>
              <a:rPr lang="en-US" sz="2000"/>
              <a:t>: </a:t>
            </a:r>
            <a:r>
              <a:rPr lang="en-US" sz="2000">
                <a:hlinkClick r:id="rId2"/>
              </a:rPr>
              <a:t>https://doi.org/10.1109/itsc.2016.7795910</a:t>
            </a:r>
            <a:r>
              <a:rPr lang="en-US" sz="2000"/>
              <a:t>. </a:t>
            </a:r>
            <a:endParaRPr lang="en-US" sz="2000">
              <a:ea typeface="Oswald"/>
              <a:sym typeface="Oswald"/>
            </a:endParaRPr>
          </a:p>
          <a:p>
            <a:pPr marL="0" indent="0">
              <a:lnSpc>
                <a:spcPct val="120000"/>
              </a:lnSpc>
              <a:spcBef>
                <a:spcPts val="400"/>
              </a:spcBef>
              <a:buNone/>
            </a:pPr>
            <a:r>
              <a:rPr lang="en-US" sz="2000">
                <a:ea typeface="Oswald"/>
                <a:sym typeface="Oswald"/>
              </a:rPr>
              <a:t>[12] </a:t>
            </a:r>
            <a:r>
              <a:rPr lang="en-US" sz="2000"/>
              <a:t>J. F. Arango </a:t>
            </a:r>
            <a:r>
              <a:rPr lang="en-US" sz="2000" i="1"/>
              <a:t>et al.</a:t>
            </a:r>
            <a:r>
              <a:rPr lang="en-US" sz="2000"/>
              <a:t>, “Drive-By-Wire Development Process Based on ROS for an Autonomous Electric Vehicle,” </a:t>
            </a:r>
            <a:r>
              <a:rPr lang="en-US" sz="2000" i="1"/>
              <a:t>Sensors</a:t>
            </a:r>
            <a:r>
              <a:rPr lang="en-US" sz="2000"/>
              <a:t>, vol. 20, no. 21, p. 6121, Oct. 2020, </a:t>
            </a:r>
            <a:r>
              <a:rPr lang="en-US" sz="2000" err="1"/>
              <a:t>doi</a:t>
            </a:r>
            <a:r>
              <a:rPr lang="en-US" sz="2000"/>
              <a:t>: </a:t>
            </a:r>
            <a:r>
              <a:rPr lang="en-US" sz="2000">
                <a:hlinkClick r:id="rId3"/>
              </a:rPr>
              <a:t>https://doi.org/10.3390/s20216121</a:t>
            </a:r>
            <a:r>
              <a:rPr lang="en-US" sz="2000"/>
              <a:t>.</a:t>
            </a:r>
            <a:endParaRPr lang="en-US" sz="2000">
              <a:ea typeface="Oswald"/>
              <a:sym typeface="Oswald"/>
            </a:endParaRPr>
          </a:p>
          <a:p>
            <a:pPr marL="0" indent="0">
              <a:lnSpc>
                <a:spcPct val="120000"/>
              </a:lnSpc>
              <a:spcBef>
                <a:spcPts val="400"/>
              </a:spcBef>
              <a:buNone/>
            </a:pPr>
            <a:r>
              <a:rPr lang="en-US" sz="2000">
                <a:ea typeface="Oswald"/>
                <a:sym typeface="Oswald"/>
              </a:rPr>
              <a:t>[13] </a:t>
            </a:r>
            <a:r>
              <a:rPr lang="en-US" sz="2000"/>
              <a:t>﻿"NHTSA Rulemakings Related to Automated Driving System-Equipped Vehicles NHTSA Rulemakings Related to Automated Driving System- Equipped Vehicles," 2024. Available: https://</a:t>
            </a:r>
            <a:r>
              <a:rPr lang="en-US" sz="2000" err="1"/>
              <a:t>www.nhtsa.gov</a:t>
            </a:r>
            <a:r>
              <a:rPr lang="en-US" sz="2000"/>
              <a:t>/sites/</a:t>
            </a:r>
            <a:r>
              <a:rPr lang="en-US" sz="2000" err="1"/>
              <a:t>nhtsa.gov</a:t>
            </a:r>
            <a:r>
              <a:rPr lang="en-US" sz="2000"/>
              <a:t>/files/2024-05/Report-to-Congress-NHTSA-Rulemakings-Related-to-Automated-Driving-System-Equipped-Vehicles.pdf</a:t>
            </a:r>
            <a:endParaRPr lang="en-US" sz="2000">
              <a:ea typeface="Oswald"/>
              <a:sym typeface="Oswald"/>
            </a:endParaRPr>
          </a:p>
          <a:p>
            <a:pPr marL="0" indent="0">
              <a:lnSpc>
                <a:spcPct val="120000"/>
              </a:lnSpc>
              <a:spcBef>
                <a:spcPts val="400"/>
              </a:spcBef>
              <a:buNone/>
            </a:pPr>
            <a:r>
              <a:rPr lang="en-US" sz="2000">
                <a:ea typeface="Oswald"/>
                <a:sym typeface="Oswald"/>
              </a:rPr>
              <a:t>[14] </a:t>
            </a:r>
            <a:r>
              <a:rPr lang="en-US" sz="2000"/>
              <a:t>R. Conatser, J. Wagner, S. Ganta, and I. Walker, “Diagnosis of automotive electronic throttle control </a:t>
            </a:r>
            <a:r>
              <a:rPr lang="en-US" sz="2000" err="1"/>
              <a:t>systems,”</a:t>
            </a:r>
            <a:r>
              <a:rPr lang="en-US" sz="2000" i="1" err="1"/>
              <a:t>Control</a:t>
            </a:r>
            <a:r>
              <a:rPr lang="en-US" sz="2000" i="1"/>
              <a:t> Engineering Practice</a:t>
            </a:r>
            <a:r>
              <a:rPr lang="en-US" sz="2000"/>
              <a:t>, vol. 12, no. 1, pp. 23–30, Jan. 2004, </a:t>
            </a:r>
            <a:r>
              <a:rPr lang="en-US" sz="2000" err="1"/>
              <a:t>doi</a:t>
            </a:r>
            <a:r>
              <a:rPr lang="en-US" sz="2000"/>
              <a:t>: </a:t>
            </a:r>
            <a:r>
              <a:rPr lang="en-US" sz="2000">
                <a:hlinkClick r:id="rId4"/>
              </a:rPr>
              <a:t>https://doi.org/10.1016/s0967-0661(02)00281-2</a:t>
            </a:r>
            <a:r>
              <a:rPr lang="en-US" sz="2000"/>
              <a:t>. </a:t>
            </a:r>
            <a:endParaRPr lang="en-US" sz="2000">
              <a:ea typeface="Oswald"/>
              <a:sym typeface="Oswald"/>
            </a:endParaRPr>
          </a:p>
          <a:p>
            <a:pPr marL="0" indent="0">
              <a:lnSpc>
                <a:spcPct val="120000"/>
              </a:lnSpc>
              <a:spcBef>
                <a:spcPts val="400"/>
              </a:spcBef>
              <a:buNone/>
            </a:pPr>
            <a:r>
              <a:rPr lang="en-US" sz="2000">
                <a:ea typeface="Oswald"/>
                <a:sym typeface="Oswald"/>
              </a:rPr>
              <a:t>[15] </a:t>
            </a:r>
            <a:r>
              <a:rPr lang="en-US" sz="2000"/>
              <a:t>S. Xu, H. Peng, Z. Song, K. Chen, and Y. Tang, “Accurate and Smooth Speed Control for an Autonomous Vehicle,” </a:t>
            </a:r>
            <a:r>
              <a:rPr lang="en-US" sz="2000" i="1"/>
              <a:t>IEEE Xplore</a:t>
            </a:r>
            <a:r>
              <a:rPr lang="en-US" sz="2000"/>
              <a:t>, Jun. 01, 2018. </a:t>
            </a:r>
            <a:r>
              <a:rPr lang="en-US" sz="2000">
                <a:hlinkClick r:id="rId5"/>
              </a:rPr>
              <a:t>https://ieeexplore.ieee.org/document/8500519</a:t>
            </a:r>
            <a:r>
              <a:rPr lang="en-US" sz="2000"/>
              <a:t> (accessed Mar. 19, 2023). </a:t>
            </a:r>
          </a:p>
          <a:p>
            <a:pPr>
              <a:lnSpc>
                <a:spcPct val="120000"/>
              </a:lnSpc>
              <a:spcBef>
                <a:spcPts val="400"/>
              </a:spcBef>
            </a:pPr>
            <a:r>
              <a:rPr lang="en-US"/>
              <a:t>﻿Throttle Literature Review – Used in the Semester</a:t>
            </a:r>
          </a:p>
          <a:p>
            <a:pPr marL="0" indent="0">
              <a:lnSpc>
                <a:spcPct val="120000"/>
              </a:lnSpc>
              <a:spcBef>
                <a:spcPts val="400"/>
              </a:spcBef>
              <a:buNone/>
            </a:pPr>
            <a:r>
              <a:rPr lang="en-US" sz="2000"/>
              <a:t>[1] H. Luo, X. Hu, and L. Huang, "A Hybrid Model for Vehicle Acceleration Prediction," Sensors (Basel, Switzerland), vol. 23, no. 16, p. 7253, 2023</a:t>
            </a:r>
          </a:p>
          <a:p>
            <a:pPr marL="0" indent="0">
              <a:lnSpc>
                <a:spcPct val="120000"/>
              </a:lnSpc>
              <a:spcBef>
                <a:spcPts val="400"/>
              </a:spcBef>
              <a:buNone/>
            </a:pPr>
            <a:r>
              <a:rPr lang="en-US" sz="2000"/>
              <a:t>﻿[2] A. </a:t>
            </a:r>
            <a:r>
              <a:rPr lang="en-US" sz="2000" err="1"/>
              <a:t>Altby</a:t>
            </a:r>
            <a:r>
              <a:rPr lang="en-US" sz="2000"/>
              <a:t> and D. </a:t>
            </a:r>
            <a:r>
              <a:rPr lang="en-US" sz="2000" err="1"/>
              <a:t>Majdandzic</a:t>
            </a:r>
            <a:r>
              <a:rPr lang="en-US" sz="2000"/>
              <a:t>, "Design and implementation of a fault-tolerant drive-by-wire system.” Accessed: Nov. 26, 2025.</a:t>
            </a:r>
          </a:p>
          <a:p>
            <a:pPr marL="0" indent="0">
              <a:lnSpc>
                <a:spcPct val="120000"/>
              </a:lnSpc>
              <a:spcBef>
                <a:spcPts val="400"/>
              </a:spcBef>
              <a:buNone/>
            </a:pPr>
            <a:r>
              <a:rPr lang="en-US" sz="2000"/>
              <a:t>﻿[3] H. Mauser, E. Thurner, and E. </a:t>
            </a:r>
            <a:r>
              <a:rPr lang="en-US" sz="2000" err="1"/>
              <a:t>Hw</a:t>
            </a:r>
            <a:r>
              <a:rPr lang="en-US" sz="2000"/>
              <a:t>, "Electronic Throttle Control -A Dependability Case Study.” Accessed: Nov. 26, 2025.</a:t>
            </a:r>
          </a:p>
          <a:p>
            <a:pPr marL="0" indent="0">
              <a:lnSpc>
                <a:spcPct val="120000"/>
              </a:lnSpc>
              <a:spcBef>
                <a:spcPts val="400"/>
              </a:spcBef>
              <a:buNone/>
            </a:pPr>
            <a:r>
              <a:rPr lang="en-US" sz="2000"/>
              <a:t>﻿[4] H. Guo, D. Cao, H. Chen, Z. Sun, and Y. Hu, "Model predictive path following control for autonomous cars considering a measurable disturbance: Implementation, testing, and verification," Mechanical Systems and Signal Processing, vol. 118, pp. 41-60, Mar. 2019</a:t>
            </a:r>
          </a:p>
          <a:p>
            <a:pPr marL="0" indent="0">
              <a:lnSpc>
                <a:spcPct val="120000"/>
              </a:lnSpc>
              <a:spcBef>
                <a:spcPts val="400"/>
              </a:spcBef>
              <a:buNone/>
            </a:pPr>
            <a:r>
              <a:rPr lang="en-US" sz="2000"/>
              <a:t>﻿[5] S. Xu, H. Peng, Z. Song, K. Chen, and Y. Tang, "Accurate and Smooth Speed Control for an Autonomous Vehicle," IEEE Xplore, Jun. 01, 2018.</a:t>
            </a:r>
          </a:p>
          <a:p>
            <a:pPr marL="0" indent="0">
              <a:lnSpc>
                <a:spcPct val="120000"/>
              </a:lnSpc>
              <a:spcBef>
                <a:spcPts val="400"/>
              </a:spcBef>
              <a:buNone/>
            </a:pPr>
            <a:r>
              <a:rPr lang="en-US" sz="2000"/>
              <a:t>[6] N. Kolekar and S. Shelar, "Certified Organization) Website: www," International Journal of Innovative Research in Science, Engineering and Technology (An ISO, vol. 3297, 2007,</a:t>
            </a:r>
          </a:p>
          <a:p>
            <a:pPr marL="0" indent="0">
              <a:lnSpc>
                <a:spcPct val="120000"/>
              </a:lnSpc>
              <a:spcBef>
                <a:spcPts val="400"/>
              </a:spcBef>
              <a:buNone/>
            </a:pPr>
            <a:r>
              <a:rPr lang="en-US" sz="2000"/>
              <a:t>﻿[7] ﻿R. Conatser, J. Wagner, S. Ganta, and I. Walker, "Diagnosis of automotive electronic throttle control systems," Control Engineering Practice, vol. 12, no. 1, pp. 23-30, Jan. 2004,</a:t>
            </a:r>
          </a:p>
          <a:p>
            <a:pPr marL="0" indent="0">
              <a:lnSpc>
                <a:spcPct val="120000"/>
              </a:lnSpc>
              <a:spcBef>
                <a:spcPts val="400"/>
              </a:spcBef>
              <a:buNone/>
            </a:pPr>
            <a:r>
              <a:rPr lang="en-US" sz="2000"/>
              <a:t>﻿[8] ﻿"Drive-by-wire Conversion for Autonomous Vehicle," Robotics Knowledgebase, Dec. 07, 2022.</a:t>
            </a:r>
          </a:p>
          <a:p>
            <a:pPr marL="0" indent="0">
              <a:lnSpc>
                <a:spcPct val="120000"/>
              </a:lnSpc>
              <a:spcBef>
                <a:spcPts val="400"/>
              </a:spcBef>
              <a:buNone/>
            </a:pPr>
            <a:r>
              <a:rPr lang="en-US" sz="2000"/>
              <a:t>[9] ﻿"Digital Twin System for Automotive Safety with Integration of a Safety Controller," Research portal Eindhoven University of Technology, 2024.</a:t>
            </a:r>
          </a:p>
          <a:p>
            <a:pPr marL="0" indent="0">
              <a:lnSpc>
                <a:spcPct val="120000"/>
              </a:lnSpc>
              <a:spcBef>
                <a:spcPts val="400"/>
              </a:spcBef>
              <a:buNone/>
            </a:pPr>
            <a:r>
              <a:rPr lang="en-US" sz="2000"/>
              <a:t>﻿[10] ﻿V. S. Dubey, </a:t>
            </a:r>
            <a:r>
              <a:rPr lang="en-US" sz="2000" err="1"/>
              <a:t>Ruhshad</a:t>
            </a:r>
            <a:r>
              <a:rPr lang="en-US" sz="2000"/>
              <a:t> </a:t>
            </a:r>
            <a:r>
              <a:rPr lang="en-US" sz="2000" err="1"/>
              <a:t>Kasad</a:t>
            </a:r>
            <a:r>
              <a:rPr lang="en-US" sz="2000"/>
              <a:t>, and K. Agrawal, "Autonomous Braking and Throttle System: A Deep Reinforcement Learning Approach for Naturalistic Driving" </a:t>
            </a:r>
            <a:r>
              <a:rPr lang="en-US" sz="2000" err="1"/>
              <a:t>arXiv</a:t>
            </a:r>
            <a:r>
              <a:rPr lang="en-US" sz="2000"/>
              <a:t> (Cornell University), Jan.2021</a:t>
            </a:r>
          </a:p>
          <a:p>
            <a:pPr marL="0" indent="0" fontAlgn="t">
              <a:buNone/>
            </a:pPr>
            <a:r>
              <a:rPr lang="en-US" sz="2000"/>
              <a:t>[11] R. Nalbandian, T. Blais, and R. Horth, "A Recommended New Approach on Motorization Ratio Calculations of Stepper Motors." Accessed: Oct. 16, 2025. [Online]. Available: https://</a:t>
            </a:r>
            <a:r>
              <a:rPr lang="en-US" sz="2000" err="1"/>
              <a:t>ntrs.nasa.gov</a:t>
            </a:r>
            <a:r>
              <a:rPr lang="en-US" sz="2000"/>
              <a:t>/</a:t>
            </a:r>
            <a:r>
              <a:rPr lang="en-US" sz="2000" err="1"/>
              <a:t>api</a:t>
            </a:r>
            <a:r>
              <a:rPr lang="en-US" sz="2000"/>
              <a:t>/citations/20150004072/downloads/20150004072.pdf</a:t>
            </a:r>
          </a:p>
          <a:p>
            <a:pPr marL="0" indent="0" fontAlgn="t">
              <a:buNone/>
            </a:pPr>
            <a:r>
              <a:rPr lang="en-US" sz="2000"/>
              <a:t>[12] S. Thapa, "3D Printing of Automobile Power Transmission System Using Tough PLA," </a:t>
            </a:r>
            <a:r>
              <a:rPr lang="en-US" sz="2000" err="1"/>
              <a:t>Urn.fi</a:t>
            </a:r>
            <a:r>
              <a:rPr lang="en-US" sz="2000"/>
              <a:t>, 2020, </a:t>
            </a:r>
            <a:r>
              <a:rPr lang="en-US" sz="2000" err="1"/>
              <a:t>doi</a:t>
            </a:r>
            <a:r>
              <a:rPr lang="en-US" sz="2000"/>
              <a:t>: </a:t>
            </a:r>
            <a:r>
              <a:rPr lang="en-US" sz="2000">
                <a:hlinkClick r:id="rId6"/>
              </a:rPr>
              <a:t>https://www.theseus.fi/handle/10024/343865</a:t>
            </a:r>
            <a:r>
              <a:rPr lang="en-US" sz="2000"/>
              <a:t>.</a:t>
            </a:r>
          </a:p>
          <a:p>
            <a:pPr marL="0" indent="0" fontAlgn="t">
              <a:buNone/>
            </a:pPr>
            <a:r>
              <a:rPr lang="en-US" sz="2000"/>
              <a:t>[13] M. Venczel, </a:t>
            </a:r>
            <a:r>
              <a:rPr lang="en-US" sz="2000" err="1"/>
              <a:t>Á</a:t>
            </a:r>
            <a:r>
              <a:rPr lang="en-US" sz="2000"/>
              <a:t>. Veress, and Z. </a:t>
            </a:r>
            <a:r>
              <a:rPr lang="en-US" sz="2000" err="1"/>
              <a:t>Peredy</a:t>
            </a:r>
            <a:r>
              <a:rPr lang="en-US" sz="2000"/>
              <a:t>, "Past and Future Practical Solutions for Torsional Vibration Damping in Vehicle Industry," </a:t>
            </a:r>
            <a:r>
              <a:rPr lang="en-US" sz="2000" err="1"/>
              <a:t>Periodica</a:t>
            </a:r>
            <a:r>
              <a:rPr lang="en-US" sz="2000"/>
              <a:t> </a:t>
            </a:r>
            <a:r>
              <a:rPr lang="en-US" sz="2000" err="1"/>
              <a:t>Polytechnica</a:t>
            </a:r>
            <a:r>
              <a:rPr lang="en-US" sz="2000"/>
              <a:t> Transportation Engineering, vol. 50, no. 4, pp. 318-329, Aug. 2022, </a:t>
            </a:r>
            <a:r>
              <a:rPr lang="en-US" sz="2000" err="1"/>
              <a:t>doi</a:t>
            </a:r>
            <a:r>
              <a:rPr lang="en-US" sz="2000"/>
              <a:t>: https://</a:t>
            </a:r>
            <a:r>
              <a:rPr lang="en-US" sz="2000" err="1"/>
              <a:t>doi.org</a:t>
            </a:r>
            <a:r>
              <a:rPr lang="en-US" sz="2000"/>
              <a:t>/10.3311/PPtr.19194.</a:t>
            </a:r>
          </a:p>
          <a:p>
            <a:pPr marL="0" indent="0" fontAlgn="t">
              <a:buNone/>
            </a:pPr>
            <a:r>
              <a:rPr lang="en-US" sz="2000"/>
              <a:t>[14] </a:t>
            </a:r>
            <a:r>
              <a:rPr lang="en-US" sz="2000" err="1"/>
              <a:t>Mattikalli</a:t>
            </a:r>
            <a:r>
              <a:rPr lang="en-US" sz="2000"/>
              <a:t>, S., Rayar, V., </a:t>
            </a:r>
            <a:r>
              <a:rPr lang="en-US" sz="2000" err="1"/>
              <a:t>Yallure</a:t>
            </a:r>
            <a:r>
              <a:rPr lang="en-US" sz="2000"/>
              <a:t>, B., Akki, S., &amp; Thane, S. (2024). AUTOSAR-enabled throttle position sensor testing and analysis using MATLAB. 2024 IEEE North Karnataka Subsection Flagship International Conference (</a:t>
            </a:r>
            <a:r>
              <a:rPr lang="en-US" sz="2000" err="1"/>
              <a:t>NKCon</a:t>
            </a:r>
            <a:r>
              <a:rPr lang="en-US" sz="2000"/>
              <a:t>), 1-5. https://</a:t>
            </a:r>
            <a:r>
              <a:rPr lang="en-US" sz="2000" err="1"/>
              <a:t>doi.org</a:t>
            </a:r>
            <a:r>
              <a:rPr lang="en-US" sz="2000"/>
              <a:t>/10.1109/nkcon62728.2024.10775293</a:t>
            </a:r>
          </a:p>
          <a:p>
            <a:pPr marL="0" indent="0" fontAlgn="t">
              <a:buNone/>
            </a:pPr>
            <a:r>
              <a:rPr lang="en-US" sz="2000"/>
              <a:t>[15] H. Niaz, Muhammad Abdullah </a:t>
            </a:r>
            <a:r>
              <a:rPr lang="en-US" sz="2000" err="1"/>
              <a:t>Sheeraz</a:t>
            </a:r>
            <a:r>
              <a:rPr lang="en-US" sz="2000"/>
              <a:t>, and M. A. Naeem, "Multi-Parametric Analysis of a Mimicked Accelerating Pedal (Via DC Motor) of an Electric Vehicle," DOAJ (DOAJ: Directory of Open Access Journals), pp. 48-48, Oct. 2023, </a:t>
            </a:r>
            <a:r>
              <a:rPr lang="en-US" sz="2000" err="1"/>
              <a:t>doi</a:t>
            </a:r>
            <a:r>
              <a:rPr lang="en-US" sz="2000"/>
              <a:t>: </a:t>
            </a:r>
            <a:r>
              <a:rPr lang="en-US" sz="2000">
                <a:hlinkClick r:id="rId7"/>
              </a:rPr>
              <a:t>https://doi.org/10.3390/asec2023-15253</a:t>
            </a:r>
            <a:r>
              <a:rPr lang="en-US" sz="2000"/>
              <a:t>.</a:t>
            </a:r>
          </a:p>
          <a:p>
            <a:pPr marL="0" indent="0">
              <a:buNone/>
            </a:pPr>
            <a:r>
              <a:rPr lang="en-US" sz="2000"/>
              <a:t>[16] ﻿Oluwatobiloba Adejumo, "Safety of 3D Printing in Automotive Industries," SSRN Electronic Journal, Jan. 2025, </a:t>
            </a:r>
            <a:r>
              <a:rPr lang="en-US" sz="2000" err="1"/>
              <a:t>doi</a:t>
            </a:r>
            <a:r>
              <a:rPr lang="en-US" sz="2000"/>
              <a:t>: https://</a:t>
            </a:r>
            <a:r>
              <a:rPr lang="en-US" sz="2000" err="1"/>
              <a:t>doi.org</a:t>
            </a:r>
            <a:r>
              <a:rPr lang="en-US" sz="2000"/>
              <a:t>/10.2139/ssrn.5112375.</a:t>
            </a:r>
          </a:p>
          <a:p>
            <a:pPr marL="0" indent="0">
              <a:buNone/>
            </a:pPr>
            <a:r>
              <a:rPr lang="en-US" sz="2000"/>
              <a:t>[17] ﻿J. Lee, K. Oh, and K. Yi, "DEVELOPMENT OF AN EMERGENCY CONTROL ALGORITHM FOR A FAIL-SAFE SYSTEM IN AUTOMATED DRIVING VEHICLES." Available: https://www-</a:t>
            </a:r>
            <a:r>
              <a:rPr lang="en-US" sz="2000" err="1"/>
              <a:t>esv.nhtsa.dot.gov</a:t>
            </a:r>
            <a:r>
              <a:rPr lang="en-US" sz="2000"/>
              <a:t>/Proceedings/26/26ESV-000101.pdf</a:t>
            </a:r>
          </a:p>
          <a:p>
            <a:pPr marL="0" indent="0">
              <a:buNone/>
            </a:pPr>
            <a:r>
              <a:rPr lang="en-US" sz="2000"/>
              <a:t>[18] ﻿Arduino, "Power Consumption on Arduino Boards," </a:t>
            </a:r>
            <a:r>
              <a:rPr lang="en-US" sz="2000" err="1"/>
              <a:t>Arduino.cc</a:t>
            </a:r>
            <a:r>
              <a:rPr lang="en-US" sz="2000"/>
              <a:t>, 2024. https://</a:t>
            </a:r>
            <a:r>
              <a:rPr lang="en-US" sz="2000" err="1"/>
              <a:t>docs.arduino.cc</a:t>
            </a:r>
            <a:r>
              <a:rPr lang="en-US" sz="2000"/>
              <a:t>/learn/electronics/power-consumption/</a:t>
            </a:r>
          </a:p>
          <a:p>
            <a:pPr marL="0" indent="0">
              <a:buNone/>
            </a:pPr>
            <a:r>
              <a:rPr lang="en-US" sz="2000"/>
              <a:t>[19] "NHTSA Rulemakings Related to Automated Driving System-Equipped Vehicles NHTSA Rulemakings Related to Automated Driving System- Equipped Vehicles," 2024. Available: https://</a:t>
            </a:r>
            <a:r>
              <a:rPr lang="en-US" sz="2000" err="1"/>
              <a:t>www.nhtsa.gov</a:t>
            </a:r>
            <a:r>
              <a:rPr lang="en-US" sz="2000"/>
              <a:t>/sites/</a:t>
            </a:r>
            <a:r>
              <a:rPr lang="en-US" sz="2000" err="1"/>
              <a:t>nhtsa.gov</a:t>
            </a:r>
            <a:r>
              <a:rPr lang="en-US" sz="2000"/>
              <a:t>/files/2024-05/Report-to-Congress-NHTSA-Rulemakings-</a:t>
            </a:r>
            <a:br>
              <a:rPr lang="en-US" sz="2000"/>
            </a:br>
            <a:r>
              <a:rPr lang="en-US" sz="2000"/>
              <a:t>Related-to-Automated-Driving-System-Equipped-</a:t>
            </a:r>
            <a:r>
              <a:rPr lang="en-US" sz="2000" err="1"/>
              <a:t>Vehicles.pdf</a:t>
            </a:r>
            <a:endParaRPr lang="en-US" sz="2000"/>
          </a:p>
          <a:p>
            <a:pPr marL="0" indent="0">
              <a:buNone/>
            </a:pPr>
            <a:r>
              <a:rPr lang="en-US" sz="2000"/>
              <a:t>[20]﻿Krystian </a:t>
            </a:r>
            <a:r>
              <a:rPr lang="en-US" sz="2000" err="1"/>
              <a:t>Radlak</a:t>
            </a:r>
            <a:r>
              <a:rPr lang="en-US" sz="2000"/>
              <a:t>, M. </a:t>
            </a:r>
            <a:r>
              <a:rPr lang="en-US" sz="2000" err="1"/>
              <a:t>Szczepankiewicz</a:t>
            </a:r>
            <a:r>
              <a:rPr lang="en-US" sz="2000"/>
              <a:t>, T. Jones, and P. Serwa, "Organization of machine learning based product development as per ISO 26262 and ISO/PAS 21448," </a:t>
            </a:r>
            <a:r>
              <a:rPr lang="en-US" sz="2000" err="1"/>
              <a:t>arXiv</a:t>
            </a:r>
            <a:r>
              <a:rPr lang="en-US" sz="2000"/>
              <a:t> (Cornell University), pp. 110-119, Dec. 2020, </a:t>
            </a:r>
            <a:r>
              <a:rPr lang="en-US" sz="2000" err="1"/>
              <a:t>doi</a:t>
            </a:r>
            <a:r>
              <a:rPr lang="en-US" sz="2000"/>
              <a:t>: https://</a:t>
            </a:r>
            <a:r>
              <a:rPr lang="en-US" sz="2000" err="1"/>
              <a:t>doi.org</a:t>
            </a:r>
            <a:r>
              <a:rPr lang="en-US" sz="2000"/>
              <a:t>/10.1109/prdc50213.2020.00022.</a:t>
            </a:r>
          </a:p>
        </p:txBody>
      </p:sp>
      <p:sp>
        <p:nvSpPr>
          <p:cNvPr id="3" name="Title 2">
            <a:extLst>
              <a:ext uri="{FF2B5EF4-FFF2-40B4-BE49-F238E27FC236}">
                <a16:creationId xmlns:a16="http://schemas.microsoft.com/office/drawing/2014/main" id="{17E21786-758E-898D-2439-047EEDDC7983}"/>
              </a:ext>
            </a:extLst>
          </p:cNvPr>
          <p:cNvSpPr>
            <a:spLocks noGrp="1"/>
          </p:cNvSpPr>
          <p:nvPr>
            <p:ph type="title"/>
          </p:nvPr>
        </p:nvSpPr>
        <p:spPr/>
        <p:txBody>
          <a:bodyPr/>
          <a:lstStyle/>
          <a:p>
            <a:pPr algn="l"/>
            <a:r>
              <a:rPr lang="en-US"/>
              <a:t>Citations - Throttle</a:t>
            </a:r>
          </a:p>
        </p:txBody>
      </p:sp>
    </p:spTree>
    <p:extLst>
      <p:ext uri="{BB962C8B-B14F-4D97-AF65-F5344CB8AC3E}">
        <p14:creationId xmlns:p14="http://schemas.microsoft.com/office/powerpoint/2010/main" val="33524002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84641-7E12-5F40-F2D7-4F1899501288}"/>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BECE61-A71B-FCEA-F34C-9655ECDF423B}"/>
              </a:ext>
            </a:extLst>
          </p:cNvPr>
          <p:cNvSpPr>
            <a:spLocks noGrp="1"/>
          </p:cNvSpPr>
          <p:nvPr>
            <p:ph idx="1"/>
          </p:nvPr>
        </p:nvSpPr>
        <p:spPr>
          <a:xfrm>
            <a:off x="126608" y="1617785"/>
            <a:ext cx="11882511" cy="5043268"/>
          </a:xfrm>
        </p:spPr>
        <p:txBody>
          <a:bodyPr/>
          <a:lstStyle/>
          <a:p>
            <a:r>
              <a:rPr lang="en-US"/>
              <a:t>[16] </a:t>
            </a:r>
            <a:r>
              <a:rPr lang="fr-FR" err="1"/>
              <a:t>Budynas</a:t>
            </a:r>
            <a:r>
              <a:rPr lang="fr-FR"/>
              <a:t>, </a:t>
            </a:r>
            <a:r>
              <a:rPr lang="fr-FR" err="1"/>
              <a:t>Shigley’s</a:t>
            </a:r>
            <a:r>
              <a:rPr lang="fr-FR"/>
              <a:t> </a:t>
            </a:r>
            <a:r>
              <a:rPr lang="fr-FR" err="1"/>
              <a:t>Mechanical</a:t>
            </a:r>
            <a:r>
              <a:rPr lang="fr-FR"/>
              <a:t> Engineering Design, 11Th Edition, Si </a:t>
            </a:r>
            <a:r>
              <a:rPr lang="fr-FR" err="1"/>
              <a:t>Units</a:t>
            </a:r>
            <a:r>
              <a:rPr lang="fr-FR"/>
              <a:t>. S.L.: </a:t>
            </a:r>
            <a:r>
              <a:rPr lang="fr-FR" err="1"/>
              <a:t>Mcgraw</a:t>
            </a:r>
            <a:r>
              <a:rPr lang="fr-FR"/>
              <a:t>-Hill Education (As, 2020.)</a:t>
            </a:r>
          </a:p>
          <a:p>
            <a:r>
              <a:rPr lang="fr-FR"/>
              <a:t>[17]</a:t>
            </a:r>
            <a:endParaRPr lang="en-US"/>
          </a:p>
        </p:txBody>
      </p:sp>
      <p:sp>
        <p:nvSpPr>
          <p:cNvPr id="3" name="Title 2">
            <a:extLst>
              <a:ext uri="{FF2B5EF4-FFF2-40B4-BE49-F238E27FC236}">
                <a16:creationId xmlns:a16="http://schemas.microsoft.com/office/drawing/2014/main" id="{E6EAA0E5-B0E5-95E5-6715-E14761A03182}"/>
              </a:ext>
            </a:extLst>
          </p:cNvPr>
          <p:cNvSpPr>
            <a:spLocks noGrp="1"/>
          </p:cNvSpPr>
          <p:nvPr>
            <p:ph type="title"/>
          </p:nvPr>
        </p:nvSpPr>
        <p:spPr/>
        <p:txBody>
          <a:bodyPr/>
          <a:lstStyle/>
          <a:p>
            <a:pPr algn="l"/>
            <a:r>
              <a:rPr lang="en-US"/>
              <a:t>Additional Citations</a:t>
            </a:r>
          </a:p>
        </p:txBody>
      </p:sp>
    </p:spTree>
    <p:extLst>
      <p:ext uri="{BB962C8B-B14F-4D97-AF65-F5344CB8AC3E}">
        <p14:creationId xmlns:p14="http://schemas.microsoft.com/office/powerpoint/2010/main" val="36194679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D9FEA-990C-02F0-B2CA-C0F1D57397D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E2E5ED3-8BFE-592B-0AB2-D4E030FAFF97}"/>
              </a:ext>
            </a:extLst>
          </p:cNvPr>
          <p:cNvSpPr>
            <a:spLocks noGrp="1"/>
          </p:cNvSpPr>
          <p:nvPr>
            <p:ph type="title"/>
          </p:nvPr>
        </p:nvSpPr>
        <p:spPr/>
        <p:txBody>
          <a:bodyPr>
            <a:normAutofit fontScale="90000"/>
          </a:bodyPr>
          <a:lstStyle/>
          <a:p>
            <a:pPr algn="l"/>
            <a:r>
              <a:rPr lang="en-US"/>
              <a:t>Other Engineering Calculations - Brakes</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3F6F4768-EF56-74D2-B1F3-0125526B901C}"/>
                  </a:ext>
                </a:extLst>
              </p:cNvPr>
              <p:cNvSpPr txBox="1"/>
              <p:nvPr/>
            </p:nvSpPr>
            <p:spPr>
              <a:xfrm>
                <a:off x="-54339" y="1683469"/>
                <a:ext cx="4956123" cy="4788106"/>
              </a:xfrm>
              <a:prstGeom prst="rect">
                <a:avLst/>
              </a:prstGeom>
              <a:noFill/>
            </p:spPr>
            <p:txBody>
              <a:bodyPr wrap="square">
                <a:spAutoFit/>
              </a:bodyPr>
              <a:lstStyle/>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Maximum autonomous speed ( </a:t>
                </a:r>
                <a14:m>
                  <m:oMath xmlns:m="http://schemas.openxmlformats.org/officeDocument/2006/math">
                    <m:r>
                      <a:rPr lang="en-US" sz="1500" i="1" kern="50">
                        <a:effectLst/>
                        <a:latin typeface="Cambria Math" panose="02040503050406030204" pitchFamily="18" charset="0"/>
                        <a:ea typeface="AR PL UMing HK"/>
                        <a:cs typeface="Lohit Hindi"/>
                      </a:rPr>
                      <m:t>𝑣</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2.2352</a:t>
                </a:r>
                <a:r>
                  <a:rPr lang="en-US" sz="1500" kern="50">
                    <a:effectLst/>
                    <a:latin typeface="Times New Roman" panose="02020603050405020304" pitchFamily="18" charset="0"/>
                    <a:ea typeface="AR PL UMing HK"/>
                    <a:cs typeface="Lohit Hindi"/>
                  </a:rPr>
                  <a:t> m/s</a:t>
                </a: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Brake efficiency (</a:t>
                </a:r>
                <a14:m>
                  <m:oMath xmlns:m="http://schemas.openxmlformats.org/officeDocument/2006/math">
                    <m:r>
                      <a:rPr lang="en-US" sz="1500" i="1" kern="50">
                        <a:effectLst/>
                        <a:latin typeface="Cambria Math" panose="02040503050406030204" pitchFamily="18" charset="0"/>
                        <a:ea typeface="AR PL UMing HK"/>
                        <a:cs typeface="Lohit Hindi"/>
                      </a:rPr>
                      <m:t>𝜇</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.7</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Acceleration due to Gravity (</a:t>
                </a:r>
                <a14:m>
                  <m:oMath xmlns:m="http://schemas.openxmlformats.org/officeDocument/2006/math">
                    <m:r>
                      <a:rPr lang="en-US" sz="1500" i="1" kern="50">
                        <a:effectLst/>
                        <a:latin typeface="Cambria Math" panose="02040503050406030204" pitchFamily="18" charset="0"/>
                        <a:ea typeface="AR PL UMing HK"/>
                        <a:cs typeface="Lohit Hindi"/>
                      </a:rPr>
                      <m:t>𝑔</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9.81</a:t>
                </a:r>
                <a14:m>
                  <m:oMath xmlns:m="http://schemas.openxmlformats.org/officeDocument/2006/math">
                    <m:f>
                      <m:fPr>
                        <m:ctrlPr>
                          <a:rPr lang="en-US" sz="1500" i="1" kern="50">
                            <a:effectLst/>
                            <a:latin typeface="Cambria Math" panose="02040503050406030204" pitchFamily="18" charset="0"/>
                            <a:ea typeface="AR PL UMing HK"/>
                            <a:cs typeface="Lohit Hindi"/>
                          </a:rPr>
                        </m:ctrlPr>
                      </m:fPr>
                      <m:num>
                        <m:r>
                          <a:rPr lang="en-US" sz="1500" i="1" kern="50">
                            <a:effectLst/>
                            <a:latin typeface="Cambria Math" panose="02040503050406030204" pitchFamily="18" charset="0"/>
                            <a:ea typeface="AR PL UMing HK"/>
                            <a:cs typeface="Lohit Hindi"/>
                          </a:rPr>
                          <m:t>𝑚</m:t>
                        </m:r>
                      </m:num>
                      <m:den>
                        <m:sSup>
                          <m:sSupPr>
                            <m:ctrlPr>
                              <a:rPr lang="en-US" sz="1500" i="1" kern="50">
                                <a:effectLst/>
                                <a:latin typeface="Cambria Math" panose="02040503050406030204" pitchFamily="18" charset="0"/>
                                <a:ea typeface="AR PL UMing HK"/>
                                <a:cs typeface="Lohit Hindi"/>
                              </a:rPr>
                            </m:ctrlPr>
                          </m:sSupPr>
                          <m:e>
                            <m:r>
                              <a:rPr lang="en-US" sz="1500" i="1" kern="50">
                                <a:effectLst/>
                                <a:latin typeface="Cambria Math" panose="02040503050406030204" pitchFamily="18" charset="0"/>
                                <a:ea typeface="AR PL UMing HK"/>
                                <a:cs typeface="Lohit Hindi"/>
                              </a:rPr>
                              <m:t>𝑠</m:t>
                            </m:r>
                          </m:e>
                          <m:sup>
                            <m:r>
                              <a:rPr lang="en-US" sz="1500" i="1" kern="50">
                                <a:effectLst/>
                                <a:latin typeface="Cambria Math" panose="02040503050406030204" pitchFamily="18" charset="0"/>
                                <a:ea typeface="AR PL UMing HK"/>
                                <a:cs typeface="Lohit Hindi"/>
                              </a:rPr>
                              <m:t>2</m:t>
                            </m:r>
                          </m:sup>
                        </m:sSup>
                      </m:den>
                    </m:f>
                  </m:oMath>
                </a14:m>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Reaction time of vehicle (</a:t>
                </a:r>
                <a14:m>
                  <m:oMath xmlns:m="http://schemas.openxmlformats.org/officeDocument/2006/math">
                    <m:r>
                      <a:rPr lang="en-US" sz="1500" i="1" kern="50">
                        <a:effectLst/>
                        <a:latin typeface="Cambria Math" panose="02040503050406030204" pitchFamily="18" charset="0"/>
                        <a:ea typeface="AR PL UMing HK"/>
                        <a:cs typeface="Lohit Hindi"/>
                      </a:rPr>
                      <m:t>𝑡</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0.5 s</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Acceleration of vehicle (</a:t>
                </a:r>
                <a14:m>
                  <m:oMath xmlns:m="http://schemas.openxmlformats.org/officeDocument/2006/math">
                    <m:r>
                      <a:rPr lang="en-US" sz="1500" i="1" kern="50">
                        <a:effectLst/>
                        <a:latin typeface="Cambria Math" panose="02040503050406030204" pitchFamily="18" charset="0"/>
                        <a:ea typeface="AR PL UMing HK"/>
                        <a:cs typeface="Lohit Hindi"/>
                      </a:rPr>
                      <m:t>𝑎</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6.87</a:t>
                </a:r>
                <a14:m>
                  <m:oMath xmlns:m="http://schemas.openxmlformats.org/officeDocument/2006/math">
                    <m:f>
                      <m:fPr>
                        <m:ctrlPr>
                          <a:rPr lang="en-US" sz="1500" i="1" kern="50">
                            <a:effectLst/>
                            <a:latin typeface="Cambria Math" panose="02040503050406030204" pitchFamily="18" charset="0"/>
                            <a:ea typeface="AR PL UMing HK"/>
                            <a:cs typeface="Lohit Hindi"/>
                          </a:rPr>
                        </m:ctrlPr>
                      </m:fPr>
                      <m:num>
                        <m:r>
                          <a:rPr lang="en-US" sz="1500" i="1" kern="50">
                            <a:effectLst/>
                            <a:latin typeface="Cambria Math" panose="02040503050406030204" pitchFamily="18" charset="0"/>
                            <a:ea typeface="AR PL UMing HK"/>
                            <a:cs typeface="Lohit Hindi"/>
                          </a:rPr>
                          <m:t>𝑚</m:t>
                        </m:r>
                      </m:num>
                      <m:den>
                        <m:sSup>
                          <m:sSupPr>
                            <m:ctrlPr>
                              <a:rPr lang="en-US" sz="1500" i="1" kern="50">
                                <a:effectLst/>
                                <a:latin typeface="Cambria Math" panose="02040503050406030204" pitchFamily="18" charset="0"/>
                                <a:ea typeface="AR PL UMing HK"/>
                                <a:cs typeface="Lohit Hindi"/>
                              </a:rPr>
                            </m:ctrlPr>
                          </m:sSupPr>
                          <m:e>
                            <m:r>
                              <a:rPr lang="en-US" sz="1500" i="1" kern="50">
                                <a:effectLst/>
                                <a:latin typeface="Cambria Math" panose="02040503050406030204" pitchFamily="18" charset="0"/>
                                <a:ea typeface="AR PL UMing HK"/>
                                <a:cs typeface="Lohit Hindi"/>
                              </a:rPr>
                              <m:t>𝑠</m:t>
                            </m:r>
                          </m:e>
                          <m:sup>
                            <m:r>
                              <a:rPr lang="en-US" sz="1500" i="1" kern="50">
                                <a:effectLst/>
                                <a:latin typeface="Cambria Math" panose="02040503050406030204" pitchFamily="18" charset="0"/>
                                <a:ea typeface="AR PL UMing HK"/>
                                <a:cs typeface="Lohit Hindi"/>
                              </a:rPr>
                              <m:t>2</m:t>
                            </m:r>
                          </m:sup>
                        </m:sSup>
                      </m:den>
                    </m:f>
                  </m:oMath>
                </a14:m>
                <a:r>
                  <a:rPr lang="en-US" sz="1500" kern="50">
                    <a:effectLst/>
                    <a:latin typeface="Times New Roman" panose="02020603050405020304" pitchFamily="18" charset="0"/>
                    <a:ea typeface="AR PL UMing HK"/>
                    <a:cs typeface="Times New Roman" panose="02020603050405020304" pitchFamily="18" charset="0"/>
                  </a:rPr>
                  <a:t>  </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Time to bring vehicle to complete stop (</a:t>
                </a:r>
                <a14:m>
                  <m:oMath xmlns:m="http://schemas.openxmlformats.org/officeDocument/2006/math">
                    <m:r>
                      <a:rPr lang="en-US" sz="1500" i="1" kern="50">
                        <a:effectLst/>
                        <a:latin typeface="Cambria Math" panose="02040503050406030204" pitchFamily="18" charset="0"/>
                        <a:ea typeface="AR PL UMing HK"/>
                        <a:cs typeface="Lohit Hindi"/>
                      </a:rPr>
                      <m:t>𝑇</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Distance traveled while stopping (</a:t>
                </a:r>
                <a14:m>
                  <m:oMath xmlns:m="http://schemas.openxmlformats.org/officeDocument/2006/math">
                    <m:r>
                      <a:rPr lang="en-US" sz="1500" i="1" kern="50">
                        <a:effectLst/>
                        <a:latin typeface="Cambria Math" panose="02040503050406030204" pitchFamily="18" charset="0"/>
                        <a:ea typeface="AR PL UMing HK"/>
                        <a:cs typeface="Lohit Hindi"/>
                      </a:rPr>
                      <m:t>𝐷</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Time to bring vehicle to complete stop (</a:t>
                </a:r>
                <a14:m>
                  <m:oMath xmlns:m="http://schemas.openxmlformats.org/officeDocument/2006/math">
                    <m:r>
                      <a:rPr lang="en-US" sz="1500" i="1" kern="50">
                        <a:effectLst/>
                        <a:latin typeface="Cambria Math" panose="02040503050406030204" pitchFamily="18" charset="0"/>
                        <a:ea typeface="AR PL UMing HK"/>
                        <a:cs typeface="Lohit Hindi"/>
                      </a:rPr>
                      <m:t>𝑇</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0.826 s  </a:t>
                </a:r>
                <a:endParaRPr lang="en-US" sz="1500" kern="50">
                  <a:effectLst/>
                  <a:latin typeface="Times New Roman" panose="02020603050405020304" pitchFamily="18" charset="0"/>
                  <a:ea typeface="AR PL UMing HK"/>
                  <a:cs typeface="Lohit Hindi"/>
                </a:endParaRPr>
              </a:p>
              <a:p>
                <a:pPr marL="457200" marR="0">
                  <a:spcBef>
                    <a:spcPts val="1200"/>
                  </a:spcBef>
                  <a:spcAft>
                    <a:spcPts val="1200"/>
                  </a:spcAft>
                  <a:buNone/>
                </a:pPr>
                <a:r>
                  <a:rPr lang="en-US" sz="1500" kern="50">
                    <a:effectLst/>
                    <a:latin typeface="Times New Roman" panose="02020603050405020304" pitchFamily="18" charset="0"/>
                    <a:ea typeface="AR PL UMing HK"/>
                    <a:cs typeface="Times New Roman" panose="02020603050405020304" pitchFamily="18" charset="0"/>
                  </a:rPr>
                  <a:t>Distance traveled while stopping (</a:t>
                </a:r>
                <a14:m>
                  <m:oMath xmlns:m="http://schemas.openxmlformats.org/officeDocument/2006/math">
                    <m:r>
                      <a:rPr lang="en-US" sz="1500" i="1" kern="50">
                        <a:effectLst/>
                        <a:latin typeface="Cambria Math" panose="02040503050406030204" pitchFamily="18" charset="0"/>
                        <a:ea typeface="AR PL UMing HK"/>
                        <a:cs typeface="Lohit Hindi"/>
                      </a:rPr>
                      <m:t>𝐷</m:t>
                    </m:r>
                    <m:r>
                      <a:rPr lang="en-US" sz="1500" i="1" kern="50">
                        <a:effectLst/>
                        <a:latin typeface="Cambria Math" panose="02040503050406030204" pitchFamily="18" charset="0"/>
                        <a:ea typeface="AR PL UMing HK"/>
                        <a:cs typeface="Lohit Hindi"/>
                      </a:rPr>
                      <m:t> </m:t>
                    </m:r>
                  </m:oMath>
                </a14:m>
                <a:r>
                  <a:rPr lang="en-US" sz="1500" kern="50">
                    <a:effectLst/>
                    <a:latin typeface="Times New Roman" panose="02020603050405020304" pitchFamily="18" charset="0"/>
                    <a:ea typeface="AR PL UMing HK"/>
                    <a:cs typeface="Times New Roman" panose="02020603050405020304" pitchFamily="18" charset="0"/>
                  </a:rPr>
                  <a:t>) = 2.21 m  </a:t>
                </a:r>
                <a:endParaRPr lang="en-US" sz="1500" kern="50">
                  <a:effectLst/>
                  <a:latin typeface="Times New Roman" panose="02020603050405020304" pitchFamily="18" charset="0"/>
                  <a:ea typeface="AR PL UMing HK"/>
                  <a:cs typeface="Lohit Hindi"/>
                </a:endParaRPr>
              </a:p>
            </p:txBody>
          </p:sp>
        </mc:Choice>
        <mc:Fallback>
          <p:sp>
            <p:nvSpPr>
              <p:cNvPr id="5" name="TextBox 4">
                <a:extLst>
                  <a:ext uri="{FF2B5EF4-FFF2-40B4-BE49-F238E27FC236}">
                    <a16:creationId xmlns:a16="http://schemas.microsoft.com/office/drawing/2014/main" id="{3F6F4768-EF56-74D2-B1F3-0125526B901C}"/>
                  </a:ext>
                </a:extLst>
              </p:cNvPr>
              <p:cNvSpPr txBox="1">
                <a:spLocks noRot="1" noChangeAspect="1" noMove="1" noResize="1" noEditPoints="1" noAdjustHandles="1" noChangeArrowheads="1" noChangeShapeType="1" noTextEdit="1"/>
              </p:cNvSpPr>
              <p:nvPr/>
            </p:nvSpPr>
            <p:spPr>
              <a:xfrm>
                <a:off x="-54339" y="1683469"/>
                <a:ext cx="4956123" cy="4788106"/>
              </a:xfrm>
              <a:prstGeom prst="rect">
                <a:avLst/>
              </a:prstGeom>
              <a:blipFill>
                <a:blip r:embed="rId3"/>
                <a:stretch>
                  <a:fillRect t="-254" b="-50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09DCBCA1-1AD3-ED18-43C1-2A011D176BD3}"/>
                  </a:ext>
                </a:extLst>
              </p:cNvPr>
              <p:cNvSpPr txBox="1"/>
              <p:nvPr/>
            </p:nvSpPr>
            <p:spPr>
              <a:xfrm>
                <a:off x="3342806" y="2148164"/>
                <a:ext cx="2649512" cy="1001364"/>
              </a:xfrm>
              <a:prstGeom prst="rect">
                <a:avLst/>
              </a:prstGeom>
              <a:noFill/>
            </p:spPr>
            <p:txBody>
              <a:bodyPr wrap="square">
                <a:spAutoFit/>
              </a:bodyPr>
              <a:lstStyle/>
              <a:p>
                <a:pPr marL="0" marR="0" algn="ctr">
                  <a:spcAft>
                    <a:spcPts val="600"/>
                  </a:spcAft>
                  <a:buNone/>
                </a:pPr>
                <a14:m>
                  <m:oMath xmlns:m="http://schemas.openxmlformats.org/officeDocument/2006/math">
                    <m:r>
                      <a:rPr lang="en-US" sz="1800" i="1" kern="50" smtClean="0">
                        <a:effectLst/>
                        <a:latin typeface="Cambria Math" panose="02040503050406030204" pitchFamily="18" charset="0"/>
                        <a:ea typeface="AR PL UMing HK"/>
                        <a:cs typeface="Times New Roman" panose="02020603050405020304" pitchFamily="18" charset="0"/>
                      </a:rPr>
                      <m:t>𝑇</m:t>
                    </m:r>
                    <m:r>
                      <a:rPr lang="en-US" sz="1800" i="1" kern="50" smtClean="0">
                        <a:effectLst/>
                        <a:latin typeface="Cambria Math" panose="02040503050406030204" pitchFamily="18" charset="0"/>
                        <a:ea typeface="AR PL UMing HK"/>
                        <a:cs typeface="Times New Roman" panose="02020603050405020304" pitchFamily="18" charset="0"/>
                      </a:rPr>
                      <m:t>=</m:t>
                    </m:r>
                    <m:r>
                      <a:rPr lang="en-US" sz="1800" i="1" kern="50" smtClean="0">
                        <a:effectLst/>
                        <a:latin typeface="Cambria Math" panose="02040503050406030204" pitchFamily="18" charset="0"/>
                        <a:ea typeface="AR PL UMing HK"/>
                        <a:cs typeface="Times New Roman" panose="02020603050405020304" pitchFamily="18" charset="0"/>
                      </a:rPr>
                      <m:t>𝑡</m:t>
                    </m:r>
                    <m:r>
                      <a:rPr lang="en-US" sz="1800" i="1" kern="50" smtClean="0">
                        <a:effectLst/>
                        <a:latin typeface="Cambria Math" panose="02040503050406030204" pitchFamily="18" charset="0"/>
                        <a:ea typeface="AR PL UMing HK"/>
                        <a:cs typeface="Times New Roman" panose="02020603050405020304" pitchFamily="18" charset="0"/>
                      </a:rPr>
                      <m:t>+</m:t>
                    </m:r>
                    <m:f>
                      <m:fPr>
                        <m:ctrlPr>
                          <a:rPr lang="en-US" sz="1800" i="1" kern="50">
                            <a:effectLst/>
                            <a:latin typeface="Cambria Math" panose="02040503050406030204" pitchFamily="18" charset="0"/>
                            <a:ea typeface="AR PL UMing HK"/>
                            <a:cs typeface="Times New Roman" panose="02020603050405020304" pitchFamily="18" charset="0"/>
                          </a:rPr>
                        </m:ctrlPr>
                      </m:fPr>
                      <m:num>
                        <m:r>
                          <a:rPr lang="en-US" sz="1800" i="1" kern="50">
                            <a:effectLst/>
                            <a:latin typeface="Cambria Math" panose="02040503050406030204" pitchFamily="18" charset="0"/>
                            <a:ea typeface="AR PL UMing HK"/>
                            <a:cs typeface="Times New Roman" panose="02020603050405020304" pitchFamily="18" charset="0"/>
                          </a:rPr>
                          <m:t>∆</m:t>
                        </m:r>
                        <m:r>
                          <a:rPr lang="en-US" sz="1800" i="1" kern="50">
                            <a:effectLst/>
                            <a:latin typeface="Cambria Math" panose="02040503050406030204" pitchFamily="18" charset="0"/>
                            <a:ea typeface="AR PL UMing HK"/>
                            <a:cs typeface="Times New Roman" panose="02020603050405020304" pitchFamily="18" charset="0"/>
                          </a:rPr>
                          <m:t>𝑣</m:t>
                        </m:r>
                      </m:num>
                      <m:den>
                        <m:r>
                          <a:rPr lang="en-US" sz="1800" i="1" kern="50">
                            <a:effectLst/>
                            <a:latin typeface="Cambria Math" panose="02040503050406030204" pitchFamily="18" charset="0"/>
                            <a:ea typeface="AR PL UMing HK"/>
                            <a:cs typeface="Times New Roman" panose="02020603050405020304" pitchFamily="18" charset="0"/>
                          </a:rPr>
                          <m:t>𝑎</m:t>
                        </m:r>
                      </m:den>
                    </m:f>
                  </m:oMath>
                </a14:m>
                <a:r>
                  <a:rPr lang="en-US" sz="1800" kern="50">
                    <a:effectLst/>
                    <a:latin typeface="Times New Roman" panose="02020603050405020304" pitchFamily="18" charset="0"/>
                    <a:ea typeface="AR PL UMing HK"/>
                    <a:cs typeface="Times New Roman" panose="02020603050405020304" pitchFamily="18" charset="0"/>
                  </a:rPr>
                  <a:t>            </a:t>
                </a:r>
                <a14:m>
                  <m:oMath xmlns:m="http://schemas.openxmlformats.org/officeDocument/2006/math">
                    <m:r>
                      <a:rPr lang="en-US" sz="1800" i="1" kern="50">
                        <a:effectLst/>
                        <a:latin typeface="Cambria Math" panose="02040503050406030204" pitchFamily="18" charset="0"/>
                        <a:ea typeface="AR PL UMing HK"/>
                        <a:cs typeface="Times New Roman" panose="02020603050405020304" pitchFamily="18" charset="0"/>
                      </a:rPr>
                      <m:t>𝑎</m:t>
                    </m:r>
                    <m:r>
                      <a:rPr lang="en-US" sz="1800" i="1" kern="50">
                        <a:effectLst/>
                        <a:latin typeface="Cambria Math" panose="02040503050406030204" pitchFamily="18" charset="0"/>
                        <a:ea typeface="AR PL UMing HK"/>
                        <a:cs typeface="Times New Roman" panose="02020603050405020304" pitchFamily="18" charset="0"/>
                      </a:rPr>
                      <m:t>=</m:t>
                    </m:r>
                    <m:r>
                      <a:rPr lang="en-US" sz="1800" i="1" kern="50">
                        <a:effectLst/>
                        <a:latin typeface="Cambria Math" panose="02040503050406030204" pitchFamily="18" charset="0"/>
                        <a:ea typeface="AR PL UMing HK"/>
                        <a:cs typeface="Times New Roman" panose="02020603050405020304" pitchFamily="18" charset="0"/>
                      </a:rPr>
                      <m:t>𝜇</m:t>
                    </m:r>
                    <m:r>
                      <a:rPr lang="en-US" sz="1800" i="1" kern="50">
                        <a:effectLst/>
                        <a:latin typeface="Cambria Math" panose="02040503050406030204" pitchFamily="18" charset="0"/>
                        <a:ea typeface="AR PL UMing HK"/>
                        <a:cs typeface="Times New Roman" panose="02020603050405020304" pitchFamily="18" charset="0"/>
                      </a:rPr>
                      <m:t>𝑔</m:t>
                    </m:r>
                  </m:oMath>
                </a14:m>
                <a:r>
                  <a:rPr lang="en-US" sz="1800" kern="50">
                    <a:effectLst/>
                    <a:latin typeface="Times New Roman" panose="02020603050405020304" pitchFamily="18" charset="0"/>
                    <a:ea typeface="AR PL UMing HK"/>
                    <a:cs typeface="Times New Roman" panose="02020603050405020304" pitchFamily="18" charset="0"/>
                  </a:rPr>
                  <a:t>        </a:t>
                </a:r>
                <a:endParaRPr lang="en-US" sz="1600" kern="50">
                  <a:effectLst/>
                  <a:latin typeface="Times New Roman" panose="02020603050405020304" pitchFamily="18" charset="0"/>
                  <a:ea typeface="AR PL UMing HK"/>
                  <a:cs typeface="Lohit Hindi"/>
                </a:endParaRPr>
              </a:p>
              <a:p>
                <a:pPr marL="0" marR="0" algn="ctr">
                  <a:spcAft>
                    <a:spcPts val="600"/>
                  </a:spcAft>
                  <a:buNone/>
                </a:pPr>
                <a14:m>
                  <m:oMath xmlns:m="http://schemas.openxmlformats.org/officeDocument/2006/math">
                    <m:r>
                      <a:rPr lang="en-US" sz="1800" i="1" kern="50">
                        <a:effectLst/>
                        <a:latin typeface="Cambria Math" panose="02040503050406030204" pitchFamily="18" charset="0"/>
                        <a:ea typeface="AR PL UMing HK"/>
                        <a:cs typeface="Times New Roman" panose="02020603050405020304" pitchFamily="18" charset="0"/>
                      </a:rPr>
                      <m:t>𝐷</m:t>
                    </m:r>
                    <m:r>
                      <a:rPr lang="en-US" sz="1800" i="1" kern="50">
                        <a:effectLst/>
                        <a:latin typeface="Cambria Math" panose="02040503050406030204" pitchFamily="18" charset="0"/>
                        <a:ea typeface="AR PL UMing HK"/>
                        <a:cs typeface="Times New Roman" panose="02020603050405020304" pitchFamily="18" charset="0"/>
                      </a:rPr>
                      <m:t>=</m:t>
                    </m:r>
                    <m:r>
                      <a:rPr lang="en-US" sz="1800" i="1" kern="50">
                        <a:effectLst/>
                        <a:latin typeface="Cambria Math" panose="02040503050406030204" pitchFamily="18" charset="0"/>
                        <a:ea typeface="AR PL UMing HK"/>
                        <a:cs typeface="Times New Roman" panose="02020603050405020304" pitchFamily="18" charset="0"/>
                      </a:rPr>
                      <m:t>𝑣𝑡</m:t>
                    </m:r>
                    <m:r>
                      <a:rPr lang="en-US" sz="1800" i="1" kern="50">
                        <a:effectLst/>
                        <a:latin typeface="Cambria Math" panose="02040503050406030204" pitchFamily="18" charset="0"/>
                        <a:ea typeface="AR PL UMing HK"/>
                        <a:cs typeface="Times New Roman" panose="02020603050405020304" pitchFamily="18" charset="0"/>
                      </a:rPr>
                      <m:t>+</m:t>
                    </m:r>
                    <m:f>
                      <m:fPr>
                        <m:ctrlPr>
                          <a:rPr lang="en-US" sz="1800" i="1" kern="50">
                            <a:effectLst/>
                            <a:latin typeface="Cambria Math" panose="02040503050406030204" pitchFamily="18" charset="0"/>
                            <a:ea typeface="AR PL UMing HK"/>
                            <a:cs typeface="Times New Roman" panose="02020603050405020304" pitchFamily="18" charset="0"/>
                          </a:rPr>
                        </m:ctrlPr>
                      </m:fPr>
                      <m:num>
                        <m:sSup>
                          <m:sSupPr>
                            <m:ctrlPr>
                              <a:rPr lang="en-US" sz="1800" i="1" kern="50">
                                <a:effectLst/>
                                <a:latin typeface="Cambria Math" panose="02040503050406030204" pitchFamily="18" charset="0"/>
                                <a:ea typeface="AR PL UMing HK"/>
                                <a:cs typeface="Times New Roman" panose="02020603050405020304" pitchFamily="18" charset="0"/>
                              </a:rPr>
                            </m:ctrlPr>
                          </m:sSupPr>
                          <m:e>
                            <m:r>
                              <a:rPr lang="en-US" sz="1800" i="1" kern="50">
                                <a:effectLst/>
                                <a:latin typeface="Cambria Math" panose="02040503050406030204" pitchFamily="18" charset="0"/>
                                <a:ea typeface="AR PL UMing HK"/>
                                <a:cs typeface="Times New Roman" panose="02020603050405020304" pitchFamily="18" charset="0"/>
                              </a:rPr>
                              <m:t>𝑣</m:t>
                            </m:r>
                          </m:e>
                          <m:sup>
                            <m:r>
                              <a:rPr lang="en-US" sz="1800" i="1" kern="50">
                                <a:effectLst/>
                                <a:latin typeface="Cambria Math" panose="02040503050406030204" pitchFamily="18" charset="0"/>
                                <a:ea typeface="AR PL UMing HK"/>
                                <a:cs typeface="Times New Roman" panose="02020603050405020304" pitchFamily="18" charset="0"/>
                              </a:rPr>
                              <m:t>2</m:t>
                            </m:r>
                          </m:sup>
                        </m:sSup>
                      </m:num>
                      <m:den>
                        <m:r>
                          <a:rPr lang="en-US" sz="1800" i="1" kern="50">
                            <a:effectLst/>
                            <a:latin typeface="Cambria Math" panose="02040503050406030204" pitchFamily="18" charset="0"/>
                            <a:ea typeface="AR PL UMing HK"/>
                            <a:cs typeface="Times New Roman" panose="02020603050405020304" pitchFamily="18" charset="0"/>
                          </a:rPr>
                          <m:t>2</m:t>
                        </m:r>
                        <m:r>
                          <a:rPr lang="en-US" sz="1800" i="1" kern="50">
                            <a:effectLst/>
                            <a:latin typeface="Cambria Math" panose="02040503050406030204" pitchFamily="18" charset="0"/>
                            <a:ea typeface="AR PL UMing HK"/>
                            <a:cs typeface="Times New Roman" panose="02020603050405020304" pitchFamily="18" charset="0"/>
                          </a:rPr>
                          <m:t>𝑎</m:t>
                        </m:r>
                      </m:den>
                    </m:f>
                  </m:oMath>
                </a14:m>
                <a:r>
                  <a:rPr lang="en-US" sz="1800" kern="50">
                    <a:effectLst/>
                    <a:latin typeface="Times New Roman" panose="02020603050405020304" pitchFamily="18" charset="0"/>
                    <a:ea typeface="AR PL UMing HK"/>
                    <a:cs typeface="Times New Roman" panose="02020603050405020304" pitchFamily="18" charset="0"/>
                  </a:rPr>
                  <a:t>          </a:t>
                </a:r>
                <a:endParaRPr lang="en-US" sz="1600" kern="50">
                  <a:effectLst/>
                  <a:latin typeface="Times New Roman" panose="02020603050405020304" pitchFamily="18" charset="0"/>
                  <a:ea typeface="AR PL UMing HK"/>
                  <a:cs typeface="Lohit Hindi"/>
                </a:endParaRPr>
              </a:p>
            </p:txBody>
          </p:sp>
        </mc:Choice>
        <mc:Fallback>
          <p:sp>
            <p:nvSpPr>
              <p:cNvPr id="7" name="TextBox 6">
                <a:extLst>
                  <a:ext uri="{FF2B5EF4-FFF2-40B4-BE49-F238E27FC236}">
                    <a16:creationId xmlns:a16="http://schemas.microsoft.com/office/drawing/2014/main" id="{09DCBCA1-1AD3-ED18-43C1-2A011D176BD3}"/>
                  </a:ext>
                </a:extLst>
              </p:cNvPr>
              <p:cNvSpPr txBox="1">
                <a:spLocks noRot="1" noChangeAspect="1" noMove="1" noResize="1" noEditPoints="1" noAdjustHandles="1" noChangeArrowheads="1" noChangeShapeType="1" noTextEdit="1"/>
              </p:cNvSpPr>
              <p:nvPr/>
            </p:nvSpPr>
            <p:spPr>
              <a:xfrm>
                <a:off x="3342806" y="2148164"/>
                <a:ext cx="2649512" cy="1001364"/>
              </a:xfrm>
              <a:prstGeom prst="rect">
                <a:avLst/>
              </a:prstGeom>
              <a:blipFill>
                <a:blip r:embed="rId4"/>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14947350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41EFE9-A7AB-5A34-95AF-22411F3C2D2A}"/>
              </a:ext>
            </a:extLst>
          </p:cNvPr>
          <p:cNvSpPr>
            <a:spLocks noGrp="1"/>
          </p:cNvSpPr>
          <p:nvPr>
            <p:ph type="title"/>
          </p:nvPr>
        </p:nvSpPr>
        <p:spPr/>
        <p:txBody>
          <a:bodyPr>
            <a:normAutofit fontScale="90000"/>
          </a:bodyPr>
          <a:lstStyle/>
          <a:p>
            <a:pPr algn="l"/>
            <a:r>
              <a:rPr lang="en-US"/>
              <a:t>Other Engineering Calculations - Steering</a:t>
            </a:r>
          </a:p>
        </p:txBody>
      </p:sp>
      <p:sp>
        <p:nvSpPr>
          <p:cNvPr id="9" name="TextBox 8">
            <a:extLst>
              <a:ext uri="{FF2B5EF4-FFF2-40B4-BE49-F238E27FC236}">
                <a16:creationId xmlns:a16="http://schemas.microsoft.com/office/drawing/2014/main" id="{48F174EF-F934-3ED5-69C3-BAC7D8F534B9}"/>
              </a:ext>
            </a:extLst>
          </p:cNvPr>
          <p:cNvSpPr txBox="1"/>
          <p:nvPr/>
        </p:nvSpPr>
        <p:spPr>
          <a:xfrm>
            <a:off x="869559" y="6300775"/>
            <a:ext cx="4289495" cy="369332"/>
          </a:xfrm>
          <a:prstGeom prst="rect">
            <a:avLst/>
          </a:prstGeom>
          <a:noFill/>
        </p:spPr>
        <p:txBody>
          <a:bodyPr wrap="square" rtlCol="0">
            <a:spAutoFit/>
          </a:bodyPr>
          <a:lstStyle/>
          <a:p>
            <a:pPr algn="ctr"/>
            <a:r>
              <a:rPr lang="en-US" i="1"/>
              <a:t>Minimum Thickness for Motor Mount Plate</a:t>
            </a:r>
            <a:endParaRPr lang="en-US" i="1">
              <a:highlight>
                <a:srgbClr val="FFFF00"/>
              </a:highlight>
            </a:endParaRPr>
          </a:p>
        </p:txBody>
      </p:sp>
      <p:sp>
        <p:nvSpPr>
          <p:cNvPr id="12" name="TextBox 11">
            <a:extLst>
              <a:ext uri="{FF2B5EF4-FFF2-40B4-BE49-F238E27FC236}">
                <a16:creationId xmlns:a16="http://schemas.microsoft.com/office/drawing/2014/main" id="{84B1B8E2-C869-8454-47AB-79A0C24AD51E}"/>
              </a:ext>
            </a:extLst>
          </p:cNvPr>
          <p:cNvSpPr txBox="1"/>
          <p:nvPr/>
        </p:nvSpPr>
        <p:spPr>
          <a:xfrm>
            <a:off x="6791932" y="6300775"/>
            <a:ext cx="4289495" cy="369332"/>
          </a:xfrm>
          <a:prstGeom prst="rect">
            <a:avLst/>
          </a:prstGeom>
          <a:noFill/>
        </p:spPr>
        <p:txBody>
          <a:bodyPr wrap="square" rtlCol="0">
            <a:spAutoFit/>
          </a:bodyPr>
          <a:lstStyle/>
          <a:p>
            <a:pPr algn="ctr"/>
            <a:r>
              <a:rPr lang="en-US" i="1"/>
              <a:t>Minimum Thickness for U-Bracket</a:t>
            </a:r>
          </a:p>
        </p:txBody>
      </p:sp>
      <p:pic>
        <p:nvPicPr>
          <p:cNvPr id="15" name="Picture 14">
            <a:extLst>
              <a:ext uri="{FF2B5EF4-FFF2-40B4-BE49-F238E27FC236}">
                <a16:creationId xmlns:a16="http://schemas.microsoft.com/office/drawing/2014/main" id="{4A08A814-5485-3CF6-B75A-13861E533C02}"/>
              </a:ext>
            </a:extLst>
          </p:cNvPr>
          <p:cNvPicPr>
            <a:picLocks noChangeAspect="1"/>
          </p:cNvPicPr>
          <p:nvPr/>
        </p:nvPicPr>
        <p:blipFill>
          <a:blip r:embed="rId2"/>
          <a:stretch>
            <a:fillRect/>
          </a:stretch>
        </p:blipFill>
        <p:spPr>
          <a:xfrm>
            <a:off x="6436940" y="2837525"/>
            <a:ext cx="4999478" cy="3463250"/>
          </a:xfrm>
          <a:prstGeom prst="rect">
            <a:avLst/>
          </a:prstGeom>
          <a:ln>
            <a:solidFill>
              <a:schemeClr val="tx1"/>
            </a:solidFill>
          </a:ln>
        </p:spPr>
      </p:pic>
      <p:pic>
        <p:nvPicPr>
          <p:cNvPr id="4" name="Picture 3">
            <a:extLst>
              <a:ext uri="{FF2B5EF4-FFF2-40B4-BE49-F238E27FC236}">
                <a16:creationId xmlns:a16="http://schemas.microsoft.com/office/drawing/2014/main" id="{0583D3AD-2884-FC5E-2189-AFC617040697}"/>
              </a:ext>
            </a:extLst>
          </p:cNvPr>
          <p:cNvPicPr>
            <a:picLocks noChangeAspect="1"/>
          </p:cNvPicPr>
          <p:nvPr/>
        </p:nvPicPr>
        <p:blipFill>
          <a:blip r:embed="rId3"/>
          <a:stretch>
            <a:fillRect/>
          </a:stretch>
        </p:blipFill>
        <p:spPr>
          <a:xfrm>
            <a:off x="602774" y="1725337"/>
            <a:ext cx="5069156" cy="4575438"/>
          </a:xfrm>
          <a:prstGeom prst="rect">
            <a:avLst/>
          </a:prstGeom>
          <a:ln>
            <a:solidFill>
              <a:schemeClr val="tx1"/>
            </a:solidFill>
          </a:ln>
        </p:spPr>
      </p:pic>
    </p:spTree>
    <p:extLst>
      <p:ext uri="{BB962C8B-B14F-4D97-AF65-F5344CB8AC3E}">
        <p14:creationId xmlns:p14="http://schemas.microsoft.com/office/powerpoint/2010/main" val="27618740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44FF597-E1F6-ADB2-9937-389B1F1F518B}"/>
              </a:ext>
            </a:extLst>
          </p:cNvPr>
          <p:cNvSpPr>
            <a:spLocks noGrp="1"/>
          </p:cNvSpPr>
          <p:nvPr>
            <p:ph type="title"/>
          </p:nvPr>
        </p:nvSpPr>
        <p:spPr/>
        <p:txBody>
          <a:bodyPr>
            <a:normAutofit fontScale="90000"/>
          </a:bodyPr>
          <a:lstStyle/>
          <a:p>
            <a:pPr algn="l"/>
            <a:r>
              <a:rPr lang="en-US"/>
              <a:t>Other Engineering Calculations - Throttle</a:t>
            </a:r>
          </a:p>
        </p:txBody>
      </p:sp>
      <p:sp>
        <p:nvSpPr>
          <p:cNvPr id="5" name="TextBox 4">
            <a:extLst>
              <a:ext uri="{FF2B5EF4-FFF2-40B4-BE49-F238E27FC236}">
                <a16:creationId xmlns:a16="http://schemas.microsoft.com/office/drawing/2014/main" id="{D5B6077F-19DA-715D-EB4B-13BCD597E1AD}"/>
              </a:ext>
            </a:extLst>
          </p:cNvPr>
          <p:cNvSpPr txBox="1"/>
          <p:nvPr/>
        </p:nvSpPr>
        <p:spPr>
          <a:xfrm>
            <a:off x="6591496" y="1533465"/>
            <a:ext cx="5055074" cy="5324535"/>
          </a:xfrm>
          <a:prstGeom prst="rect">
            <a:avLst/>
          </a:prstGeom>
          <a:noFill/>
        </p:spPr>
        <p:txBody>
          <a:bodyPr wrap="square">
            <a:spAutoFit/>
          </a:bodyPr>
          <a:lstStyle/>
          <a:p>
            <a:pPr marR="0">
              <a:buNone/>
            </a:pPr>
            <a:r>
              <a:rPr lang="en-US" sz="1000">
                <a:effectLst/>
                <a:latin typeface="Menlo" panose="020B0609030804020204" pitchFamily="49" charset="0"/>
                <a:ea typeface="Times New Roman" panose="02020603050405020304" pitchFamily="18" charset="0"/>
              </a:rPr>
              <a:t>F_throttle_min = 4.55;</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theta_stepper</a:t>
            </a:r>
            <a:r>
              <a:rPr lang="en-US" sz="1000">
                <a:effectLst/>
                <a:latin typeface="Menlo" panose="020B0609030804020204" pitchFamily="49" charset="0"/>
                <a:ea typeface="Times New Roman" panose="02020603050405020304" pitchFamily="18" charset="0"/>
              </a:rPr>
              <a:t> = 90;</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theta_lever</a:t>
            </a:r>
            <a:r>
              <a:rPr lang="en-US" sz="1000">
                <a:effectLst/>
                <a:latin typeface="Menlo" panose="020B0609030804020204" pitchFamily="49" charset="0"/>
                <a:ea typeface="Times New Roman" panose="02020603050405020304" pitchFamily="18" charset="0"/>
              </a:rPr>
              <a:t> = 22.7;</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d_cable_min</a:t>
            </a:r>
            <a:r>
              <a:rPr lang="en-US" sz="1000">
                <a:effectLst/>
                <a:latin typeface="Menlo" panose="020B0609030804020204" pitchFamily="49" charset="0"/>
                <a:ea typeface="Times New Roman" panose="02020603050405020304" pitchFamily="18" charset="0"/>
              </a:rPr>
              <a:t> = 15;</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d_wire</a:t>
            </a:r>
            <a:r>
              <a:rPr lang="en-US" sz="1000">
                <a:effectLst/>
                <a:latin typeface="Menlo" panose="020B0609030804020204" pitchFamily="49" charset="0"/>
                <a:ea typeface="Times New Roman" panose="02020603050405020304" pitchFamily="18" charset="0"/>
              </a:rPr>
              <a:t> = 1.5;</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d_spool</a:t>
            </a:r>
            <a:r>
              <a:rPr lang="en-US" sz="1000">
                <a:effectLst/>
                <a:latin typeface="Menlo" panose="020B0609030804020204" pitchFamily="49" charset="0"/>
                <a:ea typeface="Times New Roman" panose="02020603050405020304" pitchFamily="18" charset="0"/>
              </a:rPr>
              <a:t> = 33.5;</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friction_coeff</a:t>
            </a:r>
            <a:r>
              <a:rPr lang="en-US" sz="1000">
                <a:effectLst/>
                <a:latin typeface="Menlo" panose="020B0609030804020204" pitchFamily="49" charset="0"/>
                <a:ea typeface="Times New Roman" panose="02020603050405020304" pitchFamily="18" charset="0"/>
              </a:rPr>
              <a:t> = 0.16;</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sigma_ult</a:t>
            </a:r>
            <a:r>
              <a:rPr lang="en-US" sz="1000">
                <a:effectLst/>
                <a:latin typeface="Menlo" panose="020B0609030804020204" pitchFamily="49" charset="0"/>
                <a:ea typeface="Times New Roman" panose="02020603050405020304" pitchFamily="18" charset="0"/>
              </a:rPr>
              <a:t> = 1800;</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r_spool</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d_spool</a:t>
            </a:r>
            <a:r>
              <a:rPr lang="en-US" sz="1000">
                <a:effectLst/>
                <a:latin typeface="Menlo" panose="020B0609030804020204" pitchFamily="49" charset="0"/>
                <a:ea typeface="Times New Roman" panose="02020603050405020304" pitchFamily="18" charset="0"/>
              </a:rPr>
              <a:t>/2;</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rad_stepper</a:t>
            </a:r>
            <a:r>
              <a:rPr lang="en-US" sz="1000">
                <a:effectLst/>
                <a:latin typeface="Menlo" panose="020B0609030804020204" pitchFamily="49" charset="0"/>
                <a:ea typeface="Times New Roman" panose="02020603050405020304" pitchFamily="18" charset="0"/>
              </a:rPr>
              <a:t> = deg2rad(</a:t>
            </a:r>
            <a:r>
              <a:rPr lang="en-US" sz="1000" err="1">
                <a:effectLst/>
                <a:latin typeface="Menlo" panose="020B0609030804020204" pitchFamily="49" charset="0"/>
                <a:ea typeface="Times New Roman" panose="02020603050405020304" pitchFamily="18" charset="0"/>
              </a:rPr>
              <a:t>theta_stepper</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rad_lever</a:t>
            </a:r>
            <a:r>
              <a:rPr lang="en-US" sz="1000">
                <a:effectLst/>
                <a:latin typeface="Menlo" panose="020B0609030804020204" pitchFamily="49" charset="0"/>
                <a:ea typeface="Times New Roman" panose="02020603050405020304" pitchFamily="18" charset="0"/>
              </a:rPr>
              <a:t> = deg2rad(</a:t>
            </a:r>
            <a:r>
              <a:rPr lang="en-US" sz="1000" err="1">
                <a:effectLst/>
                <a:latin typeface="Menlo" panose="020B0609030804020204" pitchFamily="49" charset="0"/>
                <a:ea typeface="Times New Roman" panose="02020603050405020304" pitchFamily="18" charset="0"/>
              </a:rPr>
              <a:t>theta_lever</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Spool Rotation Angle</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theta_cable_bend</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d_cable_min</a:t>
            </a:r>
            <a:r>
              <a:rPr lang="en-US" sz="1000">
                <a:effectLst/>
                <a:latin typeface="Menlo" panose="020B0609030804020204" pitchFamily="49" charset="0"/>
                <a:ea typeface="Times New Roman" panose="02020603050405020304" pitchFamily="18" charset="0"/>
              </a:rPr>
              <a:t>/</a:t>
            </a:r>
            <a:r>
              <a:rPr lang="en-US" sz="1000" err="1">
                <a:effectLst/>
                <a:latin typeface="Menlo" panose="020B0609030804020204" pitchFamily="49" charset="0"/>
                <a:ea typeface="Times New Roman" panose="02020603050405020304" pitchFamily="18" charset="0"/>
              </a:rPr>
              <a:t>r_spool</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Area_inner_wire</a:t>
            </a:r>
            <a:r>
              <a:rPr lang="en-US" sz="1000">
                <a:effectLst/>
                <a:latin typeface="Menlo" panose="020B0609030804020204" pitchFamily="49" charset="0"/>
                <a:ea typeface="Times New Roman" panose="02020603050405020304" pitchFamily="18" charset="0"/>
              </a:rPr>
              <a:t> = (pi*(</a:t>
            </a:r>
            <a:r>
              <a:rPr lang="en-US" sz="1000" err="1">
                <a:effectLst/>
                <a:latin typeface="Menlo" panose="020B0609030804020204" pitchFamily="49" charset="0"/>
                <a:ea typeface="Times New Roman" panose="02020603050405020304" pitchFamily="18" charset="0"/>
              </a:rPr>
              <a:t>d_wire</a:t>
            </a:r>
            <a:r>
              <a:rPr lang="en-US" sz="1000">
                <a:effectLst/>
                <a:latin typeface="Menlo" panose="020B0609030804020204" pitchFamily="49" charset="0"/>
                <a:ea typeface="Times New Roman" panose="02020603050405020304" pitchFamily="18" charset="0"/>
              </a:rPr>
              <a:t>)^2)/4;</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Calculate the output force </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F_in</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F_throttle_min</a:t>
            </a:r>
            <a:r>
              <a:rPr lang="en-US" sz="1000">
                <a:effectLst/>
                <a:latin typeface="Menlo" panose="020B0609030804020204" pitchFamily="49" charset="0"/>
                <a:ea typeface="Times New Roman" panose="02020603050405020304" pitchFamily="18" charset="0"/>
              </a:rPr>
              <a:t> * exp(</a:t>
            </a:r>
            <a:r>
              <a:rPr lang="en-US" sz="1000" err="1">
                <a:effectLst/>
                <a:latin typeface="Menlo" panose="020B0609030804020204" pitchFamily="49" charset="0"/>
                <a:ea typeface="Times New Roman" panose="02020603050405020304" pitchFamily="18" charset="0"/>
              </a:rPr>
              <a:t>friction_coeff</a:t>
            </a:r>
            <a:r>
              <a:rPr lang="en-US" sz="1000">
                <a:effectLst/>
                <a:latin typeface="Menlo" panose="020B0609030804020204" pitchFamily="49" charset="0"/>
                <a:ea typeface="Times New Roman" panose="02020603050405020304" pitchFamily="18" charset="0"/>
              </a:rPr>
              <a:t>*</a:t>
            </a:r>
            <a:r>
              <a:rPr lang="en-US" sz="1000" err="1">
                <a:effectLst/>
                <a:latin typeface="Menlo" panose="020B0609030804020204" pitchFamily="49" charset="0"/>
                <a:ea typeface="Times New Roman" panose="02020603050405020304" pitchFamily="18" charset="0"/>
              </a:rPr>
              <a:t>theta_cable_bend</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Cable stress using the area of the inner wire</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cable_stress</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F_in</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Area_inner_wire</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Calculate the actual tensile force</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F_ult</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sigma_ult</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Area_inner_wire</a:t>
            </a: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Calculate the Factor of Safety</a:t>
            </a:r>
            <a:endParaRPr lang="en-US" sz="1000">
              <a:effectLst/>
              <a:latin typeface="Times New Roman" panose="02020603050405020304" pitchFamily="18" charset="0"/>
              <a:ea typeface="Times New Roman" panose="02020603050405020304" pitchFamily="18" charset="0"/>
            </a:endParaRPr>
          </a:p>
          <a:p>
            <a:pPr marR="0">
              <a:buNone/>
            </a:pPr>
            <a:r>
              <a:rPr lang="en-US" sz="1000" err="1">
                <a:effectLst/>
                <a:latin typeface="Menlo" panose="020B0609030804020204" pitchFamily="49" charset="0"/>
                <a:ea typeface="Times New Roman" panose="02020603050405020304" pitchFamily="18" charset="0"/>
              </a:rPr>
              <a:t>FoS</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F_ult</a:t>
            </a:r>
            <a:r>
              <a:rPr lang="en-US" sz="1000">
                <a:effectLst/>
                <a:latin typeface="Menlo" panose="020B0609030804020204" pitchFamily="49" charset="0"/>
                <a:ea typeface="Times New Roman" panose="02020603050405020304" pitchFamily="18" charset="0"/>
              </a:rPr>
              <a:t> / </a:t>
            </a:r>
            <a:r>
              <a:rPr lang="en-US" sz="1000" err="1">
                <a:effectLst/>
                <a:latin typeface="Menlo" panose="020B0609030804020204" pitchFamily="49" charset="0"/>
                <a:ea typeface="Times New Roman" panose="02020603050405020304" pitchFamily="18" charset="0"/>
              </a:rPr>
              <a:t>F_in</a:t>
            </a:r>
            <a:r>
              <a:rPr lang="en-US" sz="1000">
                <a:effectLst/>
                <a:latin typeface="Menlo" panose="020B0609030804020204" pitchFamily="49" charset="0"/>
                <a:ea typeface="Times New Roman" panose="02020603050405020304" pitchFamily="18" charset="0"/>
              </a:rPr>
              <a:t>; </a:t>
            </a:r>
            <a:r>
              <a:rPr lang="en-US" sz="1000">
                <a:solidFill>
                  <a:srgbClr val="008013"/>
                </a:solidFill>
                <a:effectLst/>
                <a:latin typeface="Menlo" panose="020B0609030804020204" pitchFamily="49" charset="0"/>
                <a:ea typeface="Times New Roman" panose="02020603050405020304" pitchFamily="18" charset="0"/>
              </a:rPr>
              <a:t>% Factor of Safety calculation</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 </a:t>
            </a:r>
            <a:endParaRPr lang="en-US" sz="1000">
              <a:effectLst/>
              <a:latin typeface="Times New Roman" panose="02020603050405020304" pitchFamily="18" charset="0"/>
              <a:ea typeface="Times New Roman" panose="02020603050405020304" pitchFamily="18" charset="0"/>
            </a:endParaRPr>
          </a:p>
          <a:p>
            <a:pPr marR="0">
              <a:buNone/>
            </a:pPr>
            <a:r>
              <a:rPr lang="en-US" sz="1000">
                <a:solidFill>
                  <a:srgbClr val="008013"/>
                </a:solidFill>
                <a:effectLst/>
                <a:latin typeface="Menlo" panose="020B0609030804020204" pitchFamily="49" charset="0"/>
                <a:ea typeface="Times New Roman" panose="02020603050405020304" pitchFamily="18" charset="0"/>
              </a:rPr>
              <a:t>% Calculate Efficiency</a:t>
            </a:r>
            <a:endParaRPr lang="en-US" sz="1000">
              <a:effectLst/>
              <a:latin typeface="Times New Roman" panose="02020603050405020304" pitchFamily="18" charset="0"/>
              <a:ea typeface="Times New Roman" panose="02020603050405020304" pitchFamily="18" charset="0"/>
            </a:endParaRPr>
          </a:p>
          <a:p>
            <a:pPr marR="0">
              <a:buNone/>
            </a:pPr>
            <a:r>
              <a:rPr lang="en-US" sz="1000">
                <a:effectLst/>
                <a:latin typeface="Menlo" panose="020B0609030804020204" pitchFamily="49" charset="0"/>
                <a:ea typeface="Times New Roman" panose="02020603050405020304" pitchFamily="18" charset="0"/>
              </a:rPr>
              <a:t>n = </a:t>
            </a:r>
            <a:r>
              <a:rPr lang="en-US" sz="1000" err="1">
                <a:effectLst/>
                <a:latin typeface="Menlo" panose="020B0609030804020204" pitchFamily="49" charset="0"/>
                <a:ea typeface="Times New Roman" panose="02020603050405020304" pitchFamily="18" charset="0"/>
              </a:rPr>
              <a:t>F_throttle_min</a:t>
            </a:r>
            <a:r>
              <a:rPr lang="en-US" sz="1000">
                <a:effectLst/>
                <a:latin typeface="Menlo" panose="020B0609030804020204" pitchFamily="49" charset="0"/>
                <a:ea typeface="Times New Roman" panose="02020603050405020304" pitchFamily="18" charset="0"/>
              </a:rPr>
              <a:t>/</a:t>
            </a:r>
            <a:r>
              <a:rPr lang="en-US" sz="1000" err="1">
                <a:effectLst/>
                <a:latin typeface="Menlo" panose="020B0609030804020204" pitchFamily="49" charset="0"/>
                <a:ea typeface="Times New Roman" panose="02020603050405020304" pitchFamily="18" charset="0"/>
              </a:rPr>
              <a:t>F_in</a:t>
            </a:r>
            <a:r>
              <a:rPr lang="en-US" sz="1000">
                <a:effectLst/>
                <a:latin typeface="Menlo" panose="020B0609030804020204" pitchFamily="49" charset="0"/>
                <a:ea typeface="Times New Roman" panose="02020603050405020304" pitchFamily="18" charset="0"/>
              </a:rPr>
              <a:t>;</a:t>
            </a:r>
            <a:endParaRPr lang="en-US" sz="1000">
              <a:effectLst/>
              <a:latin typeface="Times New Roman" panose="02020603050405020304" pitchFamily="18" charset="0"/>
              <a:ea typeface="Times New Roman" panose="02020603050405020304" pitchFamily="18" charset="0"/>
            </a:endParaRPr>
          </a:p>
        </p:txBody>
      </p:sp>
      <p:graphicFrame>
        <p:nvGraphicFramePr>
          <p:cNvPr id="6" name="Table 5">
            <a:extLst>
              <a:ext uri="{FF2B5EF4-FFF2-40B4-BE49-F238E27FC236}">
                <a16:creationId xmlns:a16="http://schemas.microsoft.com/office/drawing/2014/main" id="{0828995F-6F87-83C7-81C3-A04EAE76BC76}"/>
              </a:ext>
            </a:extLst>
          </p:cNvPr>
          <p:cNvGraphicFramePr>
            <a:graphicFrameLocks noGrp="1"/>
          </p:cNvGraphicFramePr>
          <p:nvPr>
            <p:extLst>
              <p:ext uri="{D42A27DB-BD31-4B8C-83A1-F6EECF244321}">
                <p14:modId xmlns:p14="http://schemas.microsoft.com/office/powerpoint/2010/main" val="2059083643"/>
              </p:ext>
            </p:extLst>
          </p:nvPr>
        </p:nvGraphicFramePr>
        <p:xfrm>
          <a:off x="545431" y="2444245"/>
          <a:ext cx="5626769" cy="1182246"/>
        </p:xfrm>
        <a:graphic>
          <a:graphicData uri="http://schemas.openxmlformats.org/drawingml/2006/table">
            <a:tbl>
              <a:tblPr firstRow="1" firstCol="1" bandRow="1">
                <a:tableStyleId>{5C22544A-7EE6-4342-B048-85BDC9FD1C3A}</a:tableStyleId>
              </a:tblPr>
              <a:tblGrid>
                <a:gridCol w="3711575">
                  <a:extLst>
                    <a:ext uri="{9D8B030D-6E8A-4147-A177-3AD203B41FA5}">
                      <a16:colId xmlns:a16="http://schemas.microsoft.com/office/drawing/2014/main" val="1204607882"/>
                    </a:ext>
                  </a:extLst>
                </a:gridCol>
                <a:gridCol w="853837">
                  <a:extLst>
                    <a:ext uri="{9D8B030D-6E8A-4147-A177-3AD203B41FA5}">
                      <a16:colId xmlns:a16="http://schemas.microsoft.com/office/drawing/2014/main" val="2228485305"/>
                    </a:ext>
                  </a:extLst>
                </a:gridCol>
                <a:gridCol w="1061357">
                  <a:extLst>
                    <a:ext uri="{9D8B030D-6E8A-4147-A177-3AD203B41FA5}">
                      <a16:colId xmlns:a16="http://schemas.microsoft.com/office/drawing/2014/main" val="1371893887"/>
                    </a:ext>
                  </a:extLst>
                </a:gridCol>
              </a:tblGrid>
              <a:tr h="0">
                <a:tc>
                  <a:txBody>
                    <a:bodyPr/>
                    <a:lstStyle/>
                    <a:p>
                      <a:pPr marL="0" marR="0">
                        <a:lnSpc>
                          <a:spcPct val="115000"/>
                        </a:lnSpc>
                        <a:buNone/>
                      </a:pPr>
                      <a:r>
                        <a:rPr lang="en-US" sz="1200" kern="100">
                          <a:effectLst/>
                        </a:rPr>
                        <a:t>Assumptions</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Values</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Units</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108700020"/>
                  </a:ext>
                </a:extLst>
              </a:tr>
              <a:tr h="0">
                <a:tc>
                  <a:txBody>
                    <a:bodyPr/>
                    <a:lstStyle/>
                    <a:p>
                      <a:pPr marL="0" marR="0">
                        <a:lnSpc>
                          <a:spcPct val="115000"/>
                        </a:lnSpc>
                        <a:buNone/>
                      </a:pPr>
                      <a:r>
                        <a:rPr lang="en-US" sz="1200" kern="100">
                          <a:effectLst/>
                        </a:rPr>
                        <a:t>Horsepower of Go-Kart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5.30</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Hp</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63272004"/>
                  </a:ext>
                </a:extLst>
              </a:tr>
              <a:tr h="34595">
                <a:tc>
                  <a:txBody>
                    <a:bodyPr/>
                    <a:lstStyle/>
                    <a:p>
                      <a:pPr marL="0" marR="0">
                        <a:lnSpc>
                          <a:spcPct val="115000"/>
                        </a:lnSpc>
                        <a:buNone/>
                      </a:pPr>
                      <a:r>
                        <a:rPr lang="en-US" sz="1200" kern="100">
                          <a:effectLst/>
                        </a:rPr>
                        <a:t>Max Torque of Go-Kart at 2500rpm</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11.00</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Nm</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98412201"/>
                  </a:ext>
                </a:extLst>
              </a:tr>
              <a:tr h="0">
                <a:tc>
                  <a:txBody>
                    <a:bodyPr/>
                    <a:lstStyle/>
                    <a:p>
                      <a:pPr marL="0" marR="0">
                        <a:lnSpc>
                          <a:spcPct val="115000"/>
                        </a:lnSpc>
                        <a:buNone/>
                      </a:pPr>
                      <a:r>
                        <a:rPr lang="en-US" sz="1200" kern="100">
                          <a:effectLst/>
                        </a:rPr>
                        <a:t>Radius of Coupler (r</a:t>
                      </a:r>
                      <a:r>
                        <a:rPr lang="en-US" sz="1200" kern="100" baseline="-25000">
                          <a:effectLst/>
                        </a:rPr>
                        <a:t>Coupler</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32</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mm</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24363045"/>
                  </a:ext>
                </a:extLst>
              </a:tr>
              <a:tr h="0">
                <a:tc>
                  <a:txBody>
                    <a:bodyPr/>
                    <a:lstStyle/>
                    <a:p>
                      <a:pPr marL="0" marR="0">
                        <a:lnSpc>
                          <a:spcPct val="115000"/>
                        </a:lnSpc>
                        <a:buNone/>
                      </a:pPr>
                      <a:r>
                        <a:rPr lang="en-US" sz="1200" kern="100">
                          <a:effectLst/>
                        </a:rPr>
                        <a:t>Maximum Tensile Strength of Coupler Screws ( σ</a:t>
                      </a:r>
                      <a:r>
                        <a:rPr lang="en-US" sz="1200" kern="100" baseline="-25000">
                          <a:effectLst/>
                        </a:rPr>
                        <a:t>ucs, max</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175</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ksi</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92368491"/>
                  </a:ext>
                </a:extLst>
              </a:tr>
              <a:tr h="0">
                <a:tc>
                  <a:txBody>
                    <a:bodyPr/>
                    <a:lstStyle/>
                    <a:p>
                      <a:pPr marL="0" marR="0">
                        <a:lnSpc>
                          <a:spcPct val="115000"/>
                        </a:lnSpc>
                        <a:buNone/>
                      </a:pPr>
                      <a:r>
                        <a:rPr lang="en-US" sz="1200" kern="100">
                          <a:effectLst/>
                        </a:rPr>
                        <a:t>Stepper Motor Holding Torque (T</a:t>
                      </a:r>
                      <a:r>
                        <a:rPr lang="en-US" sz="1200" kern="100" baseline="-25000">
                          <a:effectLst/>
                        </a:rPr>
                        <a:t>Motor, max</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2.4</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Nm</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51235746"/>
                  </a:ext>
                </a:extLst>
              </a:tr>
            </a:tbl>
          </a:graphicData>
        </a:graphic>
      </p:graphicFrame>
      <p:graphicFrame>
        <p:nvGraphicFramePr>
          <p:cNvPr id="7" name="Table 6">
            <a:extLst>
              <a:ext uri="{FF2B5EF4-FFF2-40B4-BE49-F238E27FC236}">
                <a16:creationId xmlns:a16="http://schemas.microsoft.com/office/drawing/2014/main" id="{734E013F-6B0A-2B21-D031-574302328A6F}"/>
              </a:ext>
            </a:extLst>
          </p:cNvPr>
          <p:cNvGraphicFramePr>
            <a:graphicFrameLocks noGrp="1"/>
          </p:cNvGraphicFramePr>
          <p:nvPr>
            <p:extLst>
              <p:ext uri="{D42A27DB-BD31-4B8C-83A1-F6EECF244321}">
                <p14:modId xmlns:p14="http://schemas.microsoft.com/office/powerpoint/2010/main" val="2270910401"/>
              </p:ext>
            </p:extLst>
          </p:nvPr>
        </p:nvGraphicFramePr>
        <p:xfrm>
          <a:off x="545431" y="4659788"/>
          <a:ext cx="5643098" cy="1576328"/>
        </p:xfrm>
        <a:graphic>
          <a:graphicData uri="http://schemas.openxmlformats.org/drawingml/2006/table">
            <a:tbl>
              <a:tblPr firstRow="1" firstCol="1" bandRow="1">
                <a:tableStyleId>{5C22544A-7EE6-4342-B048-85BDC9FD1C3A}</a:tableStyleId>
              </a:tblPr>
              <a:tblGrid>
                <a:gridCol w="3711575">
                  <a:extLst>
                    <a:ext uri="{9D8B030D-6E8A-4147-A177-3AD203B41FA5}">
                      <a16:colId xmlns:a16="http://schemas.microsoft.com/office/drawing/2014/main" val="667948414"/>
                    </a:ext>
                  </a:extLst>
                </a:gridCol>
                <a:gridCol w="886494">
                  <a:extLst>
                    <a:ext uri="{9D8B030D-6E8A-4147-A177-3AD203B41FA5}">
                      <a16:colId xmlns:a16="http://schemas.microsoft.com/office/drawing/2014/main" val="58880254"/>
                    </a:ext>
                  </a:extLst>
                </a:gridCol>
                <a:gridCol w="1045029">
                  <a:extLst>
                    <a:ext uri="{9D8B030D-6E8A-4147-A177-3AD203B41FA5}">
                      <a16:colId xmlns:a16="http://schemas.microsoft.com/office/drawing/2014/main" val="120193058"/>
                    </a:ext>
                  </a:extLst>
                </a:gridCol>
              </a:tblGrid>
              <a:tr h="0">
                <a:tc>
                  <a:txBody>
                    <a:bodyPr/>
                    <a:lstStyle/>
                    <a:p>
                      <a:pPr marL="0" marR="0">
                        <a:lnSpc>
                          <a:spcPct val="115000"/>
                        </a:lnSpc>
                        <a:buNone/>
                      </a:pPr>
                      <a:r>
                        <a:rPr lang="en-US" sz="1200" kern="100">
                          <a:effectLst/>
                        </a:rPr>
                        <a:t>Measurements</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Values</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Units</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5673889"/>
                  </a:ext>
                </a:extLst>
              </a:tr>
              <a:tr h="0">
                <a:tc>
                  <a:txBody>
                    <a:bodyPr/>
                    <a:lstStyle/>
                    <a:p>
                      <a:pPr marL="0" marR="0">
                        <a:lnSpc>
                          <a:spcPct val="115000"/>
                        </a:lnSpc>
                        <a:buNone/>
                      </a:pPr>
                      <a:r>
                        <a:rPr lang="en-US" sz="1200" kern="100">
                          <a:effectLst/>
                        </a:rPr>
                        <a:t>Lever Force to 100% Throttle (F</a:t>
                      </a:r>
                      <a:r>
                        <a:rPr lang="en-US" sz="1200" kern="100" baseline="-25000">
                          <a:effectLst/>
                        </a:rPr>
                        <a:t>Throttle, min</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4.55</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N</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738606495"/>
                  </a:ext>
                </a:extLst>
              </a:tr>
              <a:tr h="0">
                <a:tc>
                  <a:txBody>
                    <a:bodyPr/>
                    <a:lstStyle/>
                    <a:p>
                      <a:pPr marL="0" marR="0">
                        <a:lnSpc>
                          <a:spcPct val="115000"/>
                        </a:lnSpc>
                        <a:buNone/>
                      </a:pPr>
                      <a:r>
                        <a:rPr lang="en-US" sz="1200" kern="100">
                          <a:effectLst/>
                        </a:rPr>
                        <a:t>Max turn of Stepper (θ</a:t>
                      </a:r>
                      <a:r>
                        <a:rPr lang="en-US" sz="1200" kern="100" baseline="-25000">
                          <a:effectLst/>
                        </a:rPr>
                        <a:t>Stepper</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nSpc>
                          <a:spcPct val="115000"/>
                        </a:lnSpc>
                        <a:buNone/>
                      </a:pPr>
                      <a:r>
                        <a:rPr lang="en-US" sz="1200" kern="100">
                          <a:effectLst/>
                        </a:rPr>
                        <a:t>90</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nSpc>
                          <a:spcPct val="115000"/>
                        </a:lnSpc>
                        <a:buNone/>
                      </a:pPr>
                      <a:r>
                        <a:rPr lang="en-US" sz="1200" kern="100">
                          <a:effectLst/>
                        </a:rPr>
                        <a:t>degrees</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170574678"/>
                  </a:ext>
                </a:extLst>
              </a:tr>
              <a:tr h="0">
                <a:tc>
                  <a:txBody>
                    <a:bodyPr/>
                    <a:lstStyle/>
                    <a:p>
                      <a:pPr marL="0" marR="0">
                        <a:lnSpc>
                          <a:spcPct val="115000"/>
                        </a:lnSpc>
                        <a:buNone/>
                      </a:pPr>
                      <a:r>
                        <a:rPr lang="en-US" sz="1200" kern="100">
                          <a:effectLst/>
                        </a:rPr>
                        <a:t>Angle of throttle lever turn (θ</a:t>
                      </a:r>
                      <a:r>
                        <a:rPr lang="en-US" sz="1200" kern="100" baseline="-25000">
                          <a:effectLst/>
                        </a:rPr>
                        <a:t>Lever</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nSpc>
                          <a:spcPct val="115000"/>
                        </a:lnSpc>
                        <a:buNone/>
                      </a:pPr>
                      <a:r>
                        <a:rPr lang="en-US" sz="1200" kern="100">
                          <a:effectLst/>
                        </a:rPr>
                        <a:t>22.7</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nSpc>
                          <a:spcPct val="115000"/>
                        </a:lnSpc>
                        <a:buNone/>
                      </a:pPr>
                      <a:r>
                        <a:rPr lang="en-US" sz="1200" kern="100">
                          <a:effectLst/>
                        </a:rPr>
                        <a:t>degrees</a:t>
                      </a:r>
                      <a:endParaRPr lang="en-US" sz="1200" kern="1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593180069"/>
                  </a:ext>
                </a:extLst>
              </a:tr>
              <a:tr h="0">
                <a:tc>
                  <a:txBody>
                    <a:bodyPr/>
                    <a:lstStyle/>
                    <a:p>
                      <a:pPr marL="0" marR="0">
                        <a:lnSpc>
                          <a:spcPct val="115000"/>
                        </a:lnSpc>
                        <a:buNone/>
                      </a:pPr>
                      <a:r>
                        <a:rPr lang="en-US" sz="1200" kern="100">
                          <a:effectLst/>
                        </a:rPr>
                        <a:t>Cable Distance to Full Throttle (d</a:t>
                      </a:r>
                      <a:r>
                        <a:rPr lang="en-US" sz="1200" kern="100" baseline="-25000">
                          <a:effectLst/>
                        </a:rPr>
                        <a:t>Cable, min</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15</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mm</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346577291"/>
                  </a:ext>
                </a:extLst>
              </a:tr>
              <a:tr h="0">
                <a:tc>
                  <a:txBody>
                    <a:bodyPr/>
                    <a:lstStyle/>
                    <a:p>
                      <a:pPr marL="0" marR="0">
                        <a:lnSpc>
                          <a:spcPct val="115000"/>
                        </a:lnSpc>
                        <a:buNone/>
                      </a:pPr>
                      <a:r>
                        <a:rPr lang="en-US" sz="1200" kern="100">
                          <a:effectLst/>
                        </a:rPr>
                        <a:t>Diameter of Spool (d</a:t>
                      </a:r>
                      <a:r>
                        <a:rPr lang="en-US" sz="1200" kern="100" baseline="-25000">
                          <a:effectLst/>
                        </a:rPr>
                        <a:t>spool</a:t>
                      </a:r>
                      <a:r>
                        <a:rPr lang="en-US" sz="1200" kern="100">
                          <a:effectLst/>
                        </a:rPr>
                        <a:t>)</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33.5</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mm</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456568861"/>
                  </a:ext>
                </a:extLst>
              </a:tr>
              <a:tr h="0">
                <a:tc>
                  <a:txBody>
                    <a:bodyPr/>
                    <a:lstStyle/>
                    <a:p>
                      <a:pPr marL="0" marR="0">
                        <a:lnSpc>
                          <a:spcPct val="115000"/>
                        </a:lnSpc>
                        <a:buNone/>
                      </a:pPr>
                      <a:r>
                        <a:rPr lang="en-US" sz="1200" kern="100">
                          <a:effectLst/>
                        </a:rPr>
                        <a:t>Friction Coefficient in Cable (μ) [1]</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0.16</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 </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635022687"/>
                  </a:ext>
                </a:extLst>
              </a:tr>
              <a:tr h="0">
                <a:tc>
                  <a:txBody>
                    <a:bodyPr/>
                    <a:lstStyle/>
                    <a:p>
                      <a:pPr marL="0" marR="0">
                        <a:lnSpc>
                          <a:spcPct val="115000"/>
                        </a:lnSpc>
                        <a:buNone/>
                      </a:pPr>
                      <a:r>
                        <a:rPr lang="en-US" sz="1200" kern="100">
                          <a:effectLst/>
                        </a:rPr>
                        <a:t>Ultimate Cable Stress (σ</a:t>
                      </a:r>
                      <a:r>
                        <a:rPr lang="en-US" sz="1200" kern="100" baseline="-25000">
                          <a:effectLst/>
                        </a:rPr>
                        <a:t>ult</a:t>
                      </a:r>
                      <a:r>
                        <a:rPr lang="en-US" sz="1200" kern="100">
                          <a:effectLst/>
                        </a:rPr>
                        <a:t>) [3]</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1800</a:t>
                      </a:r>
                      <a:endParaRPr lang="en-US"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a:lnSpc>
                          <a:spcPct val="115000"/>
                        </a:lnSpc>
                        <a:buNone/>
                      </a:pPr>
                      <a:r>
                        <a:rPr lang="en-US" sz="1200" kern="100">
                          <a:effectLst/>
                        </a:rPr>
                        <a:t>MPa</a:t>
                      </a:r>
                      <a:endParaRPr lang="en-US"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969452117"/>
                  </a:ext>
                </a:extLst>
              </a:tr>
            </a:tbl>
          </a:graphicData>
        </a:graphic>
      </p:graphicFrame>
      <p:sp>
        <p:nvSpPr>
          <p:cNvPr id="8" name="Rectangle 2">
            <a:extLst>
              <a:ext uri="{FF2B5EF4-FFF2-40B4-BE49-F238E27FC236}">
                <a16:creationId xmlns:a16="http://schemas.microsoft.com/office/drawing/2014/main" id="{817C647D-E575-9BED-621F-C038FC616B77}"/>
              </a:ext>
            </a:extLst>
          </p:cNvPr>
          <p:cNvSpPr>
            <a:spLocks noChangeArrowheads="1"/>
          </p:cNvSpPr>
          <p:nvPr/>
        </p:nvSpPr>
        <p:spPr bwMode="auto">
          <a:xfrm>
            <a:off x="1329541" y="2167246"/>
            <a:ext cx="417290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Table 1: Assumptions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3" name="Picture 5">
            <a:extLst>
              <a:ext uri="{FF2B5EF4-FFF2-40B4-BE49-F238E27FC236}">
                <a16:creationId xmlns:a16="http://schemas.microsoft.com/office/drawing/2014/main" id="{BDB6160E-6185-6E96-0587-2EB49B805A6E}"/>
              </a:ext>
            </a:extLst>
          </p:cNvPr>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3127375" y="2995613"/>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2">
            <a:extLst>
              <a:ext uri="{FF2B5EF4-FFF2-40B4-BE49-F238E27FC236}">
                <a16:creationId xmlns:a16="http://schemas.microsoft.com/office/drawing/2014/main" id="{6FEE52ED-3A42-A149-E599-B052D2AE7F8A}"/>
              </a:ext>
            </a:extLst>
          </p:cNvPr>
          <p:cNvSpPr>
            <a:spLocks noChangeArrowheads="1"/>
          </p:cNvSpPr>
          <p:nvPr/>
        </p:nvSpPr>
        <p:spPr bwMode="auto">
          <a:xfrm>
            <a:off x="545431" y="1658069"/>
            <a:ext cx="417290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Bowden Cable Analysis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Rectangle 2">
            <a:extLst>
              <a:ext uri="{FF2B5EF4-FFF2-40B4-BE49-F238E27FC236}">
                <a16:creationId xmlns:a16="http://schemas.microsoft.com/office/drawing/2014/main" id="{FE3DFA78-5120-96D4-8708-2681E193B3A9}"/>
              </a:ext>
            </a:extLst>
          </p:cNvPr>
          <p:cNvSpPr>
            <a:spLocks noChangeArrowheads="1"/>
          </p:cNvSpPr>
          <p:nvPr/>
        </p:nvSpPr>
        <p:spPr bwMode="auto">
          <a:xfrm>
            <a:off x="1427605" y="4382789"/>
            <a:ext cx="417290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Table 2: Measurements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4878292"/>
      </p:ext>
    </p:extLst>
  </p:cSld>
  <p:clrMapOvr>
    <a:masterClrMapping/>
  </p:clrMapOvr>
</p:sld>
</file>

<file path=ppt/theme/theme1.xml><?xml version="1.0" encoding="utf-8"?>
<a:theme xmlns:a="http://schemas.openxmlformats.org/drawingml/2006/main" name="NAU">
  <a:themeElements>
    <a:clrScheme name="Custom 1">
      <a:dk1>
        <a:srgbClr val="003366"/>
      </a:dk1>
      <a:lt1>
        <a:sysClr val="window" lastClr="FFFFFF"/>
      </a:lt1>
      <a:dk2>
        <a:srgbClr val="B1541D"/>
      </a:dk2>
      <a:lt2>
        <a:srgbClr val="C3B8B2"/>
      </a:lt2>
      <a:accent1>
        <a:srgbClr val="F47722"/>
      </a:accent1>
      <a:accent2>
        <a:srgbClr val="FBB040"/>
      </a:accent2>
      <a:accent3>
        <a:srgbClr val="0066B3"/>
      </a:accent3>
      <a:accent4>
        <a:srgbClr val="009DDC"/>
      </a:accent4>
      <a:accent5>
        <a:srgbClr val="00ACA5"/>
      </a:accent5>
      <a:accent6>
        <a:srgbClr val="FFD200"/>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U" id="{BF2E3EBB-BB0C-6A49-B521-29B51BC542F5}" vid="{8DAA8570-03EC-C842-97E7-D281E49604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c8b004e-5918-49b5-b3db-6b313e42023c">
      <Terms xmlns="http://schemas.microsoft.com/office/infopath/2007/PartnerControls"/>
    </lcf76f155ced4ddcb4097134ff3c332f>
    <TaxCatchAll xmlns="d617e0af-b725-47cf-9547-fd9a6444e8f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3113CCB7913D48A2255285FD7D9585" ma:contentTypeVersion="13" ma:contentTypeDescription="Create a new document." ma:contentTypeScope="" ma:versionID="6049c3df80bd7597a66a3b91d7ef9412">
  <xsd:schema xmlns:xsd="http://www.w3.org/2001/XMLSchema" xmlns:xs="http://www.w3.org/2001/XMLSchema" xmlns:p="http://schemas.microsoft.com/office/2006/metadata/properties" xmlns:ns2="bc8b004e-5918-49b5-b3db-6b313e42023c" xmlns:ns3="d617e0af-b725-47cf-9547-fd9a6444e8ff" targetNamespace="http://schemas.microsoft.com/office/2006/metadata/properties" ma:root="true" ma:fieldsID="9d52e01ad8b72257c4a6419dabb942aa" ns2:_="" ns3:_="">
    <xsd:import namespace="bc8b004e-5918-49b5-b3db-6b313e42023c"/>
    <xsd:import namespace="d617e0af-b725-47cf-9547-fd9a6444e8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8b004e-5918-49b5-b3db-6b313e4202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ab86591-d70f-4a96-900c-bfbe5e6a3186"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17e0af-b725-47cf-9547-fd9a6444e8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a092507b-3b0c-42df-8f10-61dda2845941}" ma:internalName="TaxCatchAll" ma:showField="CatchAllData" ma:web="d617e0af-b725-47cf-9547-fd9a6444e8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62C4AB-AC46-4643-A0CA-72D8D5FB8C1B}">
  <ds:schemaRefs>
    <ds:schemaRef ds:uri="bc8b004e-5918-49b5-b3db-6b313e42023c"/>
    <ds:schemaRef ds:uri="d617e0af-b725-47cf-9547-fd9a6444e8f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B5322FF-359E-4A38-BE30-6483DB902AC9}">
  <ds:schemaRefs>
    <ds:schemaRef ds:uri="http://schemas.microsoft.com/sharepoint/v3/contenttype/forms"/>
  </ds:schemaRefs>
</ds:datastoreItem>
</file>

<file path=customXml/itemProps3.xml><?xml version="1.0" encoding="utf-8"?>
<ds:datastoreItem xmlns:ds="http://schemas.openxmlformats.org/officeDocument/2006/customXml" ds:itemID="{BCFCE6B8-AC31-4C76-885A-A596365F6219}">
  <ds:schemaRefs>
    <ds:schemaRef ds:uri="bc8b004e-5918-49b5-b3db-6b313e42023c"/>
    <ds:schemaRef ds:uri="d617e0af-b725-47cf-9547-fd9a6444e8f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NAU</Template>
  <Application>Microsoft Office PowerPoint</Application>
  <PresentationFormat>Widescreen</PresentationFormat>
  <Slides>66</Slides>
  <Notes>37</Notes>
  <HiddenSlides>0</HiddenSlide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NAU</vt:lpstr>
      <vt:lpstr>Boeing Sponsored Retrofitted Go-Kart Designed for Autonomous Driving  Boeing Autonomous</vt:lpstr>
      <vt:lpstr>The Team</vt:lpstr>
      <vt:lpstr>Background</vt:lpstr>
      <vt:lpstr>Design Requirements </vt:lpstr>
      <vt:lpstr>Houses of Quality</vt:lpstr>
      <vt:lpstr>Design Space Research</vt:lpstr>
      <vt:lpstr>Benchmarking</vt:lpstr>
      <vt:lpstr>Literature Review</vt:lpstr>
      <vt:lpstr>Mathematical Modeling</vt:lpstr>
      <vt:lpstr>Brakes</vt:lpstr>
      <vt:lpstr>Brakes Functional Decomposition</vt:lpstr>
      <vt:lpstr>Brakes Concept Generation</vt:lpstr>
      <vt:lpstr>Brakes Concept Selection </vt:lpstr>
      <vt:lpstr>Brakes FMEA </vt:lpstr>
      <vt:lpstr>Brakes Initial Prototyping</vt:lpstr>
      <vt:lpstr>Brakes Summary</vt:lpstr>
      <vt:lpstr>Brakes Top Level Testing Summary </vt:lpstr>
      <vt:lpstr>Brakes Motor Test </vt:lpstr>
      <vt:lpstr>Brakes Static Test </vt:lpstr>
      <vt:lpstr>Brakes Specification Sheets</vt:lpstr>
      <vt:lpstr>Steering</vt:lpstr>
      <vt:lpstr>Steering Functional Decomposition Chart </vt:lpstr>
      <vt:lpstr>Steering Concept Generation </vt:lpstr>
      <vt:lpstr>Steering Concept Selection </vt:lpstr>
      <vt:lpstr>Steering FMEA</vt:lpstr>
      <vt:lpstr>Steering Initial Prototyping </vt:lpstr>
      <vt:lpstr>Steering Design Summary</vt:lpstr>
      <vt:lpstr>Steering Top Level Testing Summary</vt:lpstr>
      <vt:lpstr>Steering Motor Controlled Test </vt:lpstr>
      <vt:lpstr>Steering Rotation Test</vt:lpstr>
      <vt:lpstr>Steering Time Test 1 &amp; 2</vt:lpstr>
      <vt:lpstr>Steering Specification Sheets</vt:lpstr>
      <vt:lpstr>Throttle</vt:lpstr>
      <vt:lpstr>Throttle Functional Decomposition</vt:lpstr>
      <vt:lpstr>Throttle Concept Generation</vt:lpstr>
      <vt:lpstr>Throttle Concept Selection</vt:lpstr>
      <vt:lpstr>Throttle FMEA</vt:lpstr>
      <vt:lpstr>Throttle Initial Prototyping</vt:lpstr>
      <vt:lpstr>Throttle Final Design Summary</vt:lpstr>
      <vt:lpstr>Throttle Top Level Testing Summary </vt:lpstr>
      <vt:lpstr>Throttle Force Test</vt:lpstr>
      <vt:lpstr>Throttle Speed Test</vt:lpstr>
      <vt:lpstr>Throttle Actuation Response Time Test</vt:lpstr>
      <vt:lpstr>Throttle Response Time Test</vt:lpstr>
      <vt:lpstr>Throttle Specification Sheets</vt:lpstr>
      <vt:lpstr>Project Management</vt:lpstr>
      <vt:lpstr>Schedule </vt:lpstr>
      <vt:lpstr>Budget – General </vt:lpstr>
      <vt:lpstr>Bill of Materials – Mechanical Subteams </vt:lpstr>
      <vt:lpstr>Bill of Materials – Misc and Electrical  </vt:lpstr>
      <vt:lpstr>Future Work</vt:lpstr>
      <vt:lpstr>Thank You! Questions?</vt:lpstr>
      <vt:lpstr>Appendix</vt:lpstr>
      <vt:lpstr>Brakes QFD</vt:lpstr>
      <vt:lpstr>Steering QFD</vt:lpstr>
      <vt:lpstr>Throttle QFD</vt:lpstr>
      <vt:lpstr>Brakes Gantt Schedules</vt:lpstr>
      <vt:lpstr>Steering Gantt Schedules</vt:lpstr>
      <vt:lpstr>Throttle Gantt Schedules</vt:lpstr>
      <vt:lpstr>Citations - Brakes</vt:lpstr>
      <vt:lpstr>Citations - Steering</vt:lpstr>
      <vt:lpstr>Citations - Throttle</vt:lpstr>
      <vt:lpstr>Additional Citations</vt:lpstr>
      <vt:lpstr>Other Engineering Calculations - Brakes</vt:lpstr>
      <vt:lpstr>Other Engineering Calculations - Steering</vt:lpstr>
      <vt:lpstr>Other Engineering Calculations - Throttle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Natasa Peric</dc:creator>
  <cp:revision>1</cp:revision>
  <dcterms:created xsi:type="dcterms:W3CDTF">2026-04-01T00:50:01Z</dcterms:created>
  <dcterms:modified xsi:type="dcterms:W3CDTF">2026-04-21T20:19:24Z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0x0101009E3113CCB7913D48A2255285FD7D9585</vt:lpwstr>
  </property>
  <property fmtid="{D5CDD505-2E9C-101B-9397-08002B2CF9AE}" pid="3" name="MediaServiceImageTags">
    <vt:lpwstr/>
  </property>
</Properties>
</file>